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64"/>
  </p:notesMasterIdLst>
  <p:sldIdLst>
    <p:sldId id="287" r:id="rId2"/>
    <p:sldId id="275" r:id="rId3"/>
    <p:sldId id="315" r:id="rId4"/>
    <p:sldId id="337" r:id="rId5"/>
    <p:sldId id="276" r:id="rId6"/>
    <p:sldId id="289" r:id="rId7"/>
    <p:sldId id="281" r:id="rId8"/>
    <p:sldId id="282" r:id="rId9"/>
    <p:sldId id="260" r:id="rId10"/>
    <p:sldId id="261" r:id="rId11"/>
    <p:sldId id="292" r:id="rId12"/>
    <p:sldId id="290" r:id="rId13"/>
    <p:sldId id="338" r:id="rId14"/>
    <p:sldId id="283" r:id="rId15"/>
    <p:sldId id="284" r:id="rId16"/>
    <p:sldId id="285" r:id="rId17"/>
    <p:sldId id="293" r:id="rId18"/>
    <p:sldId id="294" r:id="rId19"/>
    <p:sldId id="295" r:id="rId20"/>
    <p:sldId id="296" r:id="rId21"/>
    <p:sldId id="297" r:id="rId22"/>
    <p:sldId id="304" r:id="rId23"/>
    <p:sldId id="339" r:id="rId24"/>
    <p:sldId id="299" r:id="rId25"/>
    <p:sldId id="257" r:id="rId26"/>
    <p:sldId id="300" r:id="rId27"/>
    <p:sldId id="301" r:id="rId28"/>
    <p:sldId id="302" r:id="rId29"/>
    <p:sldId id="303" r:id="rId30"/>
    <p:sldId id="305" r:id="rId31"/>
    <p:sldId id="306" r:id="rId32"/>
    <p:sldId id="340" r:id="rId33"/>
    <p:sldId id="330" r:id="rId34"/>
    <p:sldId id="331" r:id="rId35"/>
    <p:sldId id="332" r:id="rId36"/>
    <p:sldId id="333" r:id="rId37"/>
    <p:sldId id="334" r:id="rId38"/>
    <p:sldId id="336" r:id="rId39"/>
    <p:sldId id="335" r:id="rId40"/>
    <p:sldId id="341" r:id="rId41"/>
    <p:sldId id="310" r:id="rId42"/>
    <p:sldId id="311" r:id="rId43"/>
    <p:sldId id="312" r:id="rId44"/>
    <p:sldId id="313" r:id="rId45"/>
    <p:sldId id="314" r:id="rId46"/>
    <p:sldId id="316" r:id="rId47"/>
    <p:sldId id="342" r:id="rId48"/>
    <p:sldId id="317" r:id="rId49"/>
    <p:sldId id="319" r:id="rId50"/>
    <p:sldId id="320" r:id="rId51"/>
    <p:sldId id="318" r:id="rId52"/>
    <p:sldId id="321" r:id="rId53"/>
    <p:sldId id="322" r:id="rId54"/>
    <p:sldId id="323" r:id="rId55"/>
    <p:sldId id="324" r:id="rId56"/>
    <p:sldId id="325" r:id="rId57"/>
    <p:sldId id="326" r:id="rId58"/>
    <p:sldId id="327" r:id="rId59"/>
    <p:sldId id="328" r:id="rId60"/>
    <p:sldId id="343" r:id="rId61"/>
    <p:sldId id="329" r:id="rId62"/>
    <p:sldId id="277"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8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B154C-4A9C-48E9-B832-65FD48E825D7}" v="114" dt="2023-06-08T03:14:27.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51"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Shenyu" userId="513225b09d6bb538" providerId="LiveId" clId="{691B154C-4A9C-48E9-B832-65FD48E825D7}"/>
    <pc:docChg chg="custSel modSld">
      <pc:chgData name="Liu Shenyu" userId="513225b09d6bb538" providerId="LiveId" clId="{691B154C-4A9C-48E9-B832-65FD48E825D7}" dt="2023-06-08T03:17:27.912" v="153" actId="20577"/>
      <pc:docMkLst>
        <pc:docMk/>
      </pc:docMkLst>
      <pc:sldChg chg="modSp mod">
        <pc:chgData name="Liu Shenyu" userId="513225b09d6bb538" providerId="LiveId" clId="{691B154C-4A9C-48E9-B832-65FD48E825D7}" dt="2023-06-08T02:56:13.230" v="76" actId="1076"/>
        <pc:sldMkLst>
          <pc:docMk/>
          <pc:sldMk cId="537534760" sldId="284"/>
        </pc:sldMkLst>
        <pc:spChg chg="mod">
          <ac:chgData name="Liu Shenyu" userId="513225b09d6bb538" providerId="LiveId" clId="{691B154C-4A9C-48E9-B832-65FD48E825D7}" dt="2023-06-08T02:56:09.410" v="75" actId="1076"/>
          <ac:spMkLst>
            <pc:docMk/>
            <pc:sldMk cId="537534760" sldId="284"/>
            <ac:spMk id="53" creationId="{3EB7A722-19CE-4E1E-932A-2C2B734865FF}"/>
          </ac:spMkLst>
        </pc:spChg>
        <pc:grpChg chg="mod">
          <ac:chgData name="Liu Shenyu" userId="513225b09d6bb538" providerId="LiveId" clId="{691B154C-4A9C-48E9-B832-65FD48E825D7}" dt="2023-06-08T02:56:13.230" v="76" actId="1076"/>
          <ac:grpSpMkLst>
            <pc:docMk/>
            <pc:sldMk cId="537534760" sldId="284"/>
            <ac:grpSpMk id="4" creationId="{50EBD934-024A-46AD-AB1B-26970BE8605B}"/>
          </ac:grpSpMkLst>
        </pc:grpChg>
      </pc:sldChg>
      <pc:sldChg chg="addSp modSp modAnim">
        <pc:chgData name="Liu Shenyu" userId="513225b09d6bb538" providerId="LiveId" clId="{691B154C-4A9C-48E9-B832-65FD48E825D7}" dt="2023-06-08T02:54:14.936" v="73"/>
        <pc:sldMkLst>
          <pc:docMk/>
          <pc:sldMk cId="372069363" sldId="290"/>
        </pc:sldMkLst>
        <pc:spChg chg="mod">
          <ac:chgData name="Liu Shenyu" userId="513225b09d6bb538" providerId="LiveId" clId="{691B154C-4A9C-48E9-B832-65FD48E825D7}" dt="2023-06-07T03:06:59.228" v="0" actId="207"/>
          <ac:spMkLst>
            <pc:docMk/>
            <pc:sldMk cId="372069363" sldId="290"/>
            <ac:spMk id="3" creationId="{20639941-0391-4AF3-A36A-61FBA3F2425F}"/>
          </ac:spMkLst>
        </pc:spChg>
        <pc:spChg chg="mod">
          <ac:chgData name="Liu Shenyu" userId="513225b09d6bb538" providerId="LiveId" clId="{691B154C-4A9C-48E9-B832-65FD48E825D7}" dt="2023-06-08T02:54:08.279" v="72" actId="164"/>
          <ac:spMkLst>
            <pc:docMk/>
            <pc:sldMk cId="372069363" sldId="290"/>
            <ac:spMk id="27" creationId="{D773FAB5-9B20-4F7C-9AF7-67941786C7D8}"/>
          </ac:spMkLst>
        </pc:spChg>
        <pc:grpChg chg="mod">
          <ac:chgData name="Liu Shenyu" userId="513225b09d6bb538" providerId="LiveId" clId="{691B154C-4A9C-48E9-B832-65FD48E825D7}" dt="2023-06-08T02:54:08.279" v="72" actId="164"/>
          <ac:grpSpMkLst>
            <pc:docMk/>
            <pc:sldMk cId="372069363" sldId="290"/>
            <ac:grpSpMk id="22" creationId="{72DEC91D-4C96-430A-BD0B-1284C4087F82}"/>
          </ac:grpSpMkLst>
        </pc:grpChg>
        <pc:grpChg chg="add mod">
          <ac:chgData name="Liu Shenyu" userId="513225b09d6bb538" providerId="LiveId" clId="{691B154C-4A9C-48E9-B832-65FD48E825D7}" dt="2023-06-08T02:54:08.279" v="72" actId="164"/>
          <ac:grpSpMkLst>
            <pc:docMk/>
            <pc:sldMk cId="372069363" sldId="290"/>
            <ac:grpSpMk id="23" creationId="{38BFC82C-BBDA-8E8A-9307-C76FC07A6E3F}"/>
          </ac:grpSpMkLst>
        </pc:grpChg>
      </pc:sldChg>
      <pc:sldChg chg="modSp mod modAnim">
        <pc:chgData name="Liu Shenyu" userId="513225b09d6bb538" providerId="LiveId" clId="{691B154C-4A9C-48E9-B832-65FD48E825D7}" dt="2023-06-08T03:12:00.239" v="108"/>
        <pc:sldMkLst>
          <pc:docMk/>
          <pc:sldMk cId="1634755167" sldId="296"/>
        </pc:sldMkLst>
        <pc:spChg chg="mod">
          <ac:chgData name="Liu Shenyu" userId="513225b09d6bb538" providerId="LiveId" clId="{691B154C-4A9C-48E9-B832-65FD48E825D7}" dt="2023-06-08T03:11:41.181" v="107" actId="20577"/>
          <ac:spMkLst>
            <pc:docMk/>
            <pc:sldMk cId="1634755167" sldId="296"/>
            <ac:spMk id="3" creationId="{E1E99B09-66E1-451F-A029-208C9BAE43F2}"/>
          </ac:spMkLst>
        </pc:spChg>
      </pc:sldChg>
      <pc:sldChg chg="modSp mod modAnim">
        <pc:chgData name="Liu Shenyu" userId="513225b09d6bb538" providerId="LiveId" clId="{691B154C-4A9C-48E9-B832-65FD48E825D7}" dt="2023-06-08T03:14:27.433" v="149"/>
        <pc:sldMkLst>
          <pc:docMk/>
          <pc:sldMk cId="3719497711" sldId="306"/>
        </pc:sldMkLst>
        <pc:spChg chg="mod">
          <ac:chgData name="Liu Shenyu" userId="513225b09d6bb538" providerId="LiveId" clId="{691B154C-4A9C-48E9-B832-65FD48E825D7}" dt="2023-06-08T03:13:48.645" v="147" actId="20577"/>
          <ac:spMkLst>
            <pc:docMk/>
            <pc:sldMk cId="3719497711" sldId="306"/>
            <ac:spMk id="3" creationId="{AA75F5A6-4516-4CE8-B836-CCAB46C634E8}"/>
          </ac:spMkLst>
        </pc:spChg>
      </pc:sldChg>
      <pc:sldChg chg="modSp">
        <pc:chgData name="Liu Shenyu" userId="513225b09d6bb538" providerId="LiveId" clId="{691B154C-4A9C-48E9-B832-65FD48E825D7}" dt="2023-06-07T03:08:30.747" v="4" actId="20577"/>
        <pc:sldMkLst>
          <pc:docMk/>
          <pc:sldMk cId="400909028" sldId="312"/>
        </pc:sldMkLst>
        <pc:spChg chg="mod">
          <ac:chgData name="Liu Shenyu" userId="513225b09d6bb538" providerId="LiveId" clId="{691B154C-4A9C-48E9-B832-65FD48E825D7}" dt="2023-06-07T03:08:30.747" v="4" actId="20577"/>
          <ac:spMkLst>
            <pc:docMk/>
            <pc:sldMk cId="400909028" sldId="312"/>
            <ac:spMk id="3" creationId="{08DB7666-2251-42D9-8C60-299123932E59}"/>
          </ac:spMkLst>
        </pc:spChg>
      </pc:sldChg>
      <pc:sldChg chg="modSp modAnim">
        <pc:chgData name="Liu Shenyu" userId="513225b09d6bb538" providerId="LiveId" clId="{691B154C-4A9C-48E9-B832-65FD48E825D7}" dt="2023-06-08T03:10:18.110" v="82" actId="20578"/>
        <pc:sldMkLst>
          <pc:docMk/>
          <pc:sldMk cId="1798657821" sldId="313"/>
        </pc:sldMkLst>
        <pc:spChg chg="mod">
          <ac:chgData name="Liu Shenyu" userId="513225b09d6bb538" providerId="LiveId" clId="{691B154C-4A9C-48E9-B832-65FD48E825D7}" dt="2023-06-08T03:10:13.960" v="81" actId="20578"/>
          <ac:spMkLst>
            <pc:docMk/>
            <pc:sldMk cId="1798657821" sldId="313"/>
            <ac:spMk id="3" creationId="{8B62D178-D974-40A9-A148-C811CF23D0EF}"/>
          </ac:spMkLst>
        </pc:spChg>
      </pc:sldChg>
      <pc:sldChg chg="modSp mod">
        <pc:chgData name="Liu Shenyu" userId="513225b09d6bb538" providerId="LiveId" clId="{691B154C-4A9C-48E9-B832-65FD48E825D7}" dt="2023-06-08T02:40:10.384" v="14" actId="20577"/>
        <pc:sldMkLst>
          <pc:docMk/>
          <pc:sldMk cId="2345849798" sldId="314"/>
        </pc:sldMkLst>
        <pc:spChg chg="mod">
          <ac:chgData name="Liu Shenyu" userId="513225b09d6bb538" providerId="LiveId" clId="{691B154C-4A9C-48E9-B832-65FD48E825D7}" dt="2023-06-08T02:40:10.384" v="14" actId="20577"/>
          <ac:spMkLst>
            <pc:docMk/>
            <pc:sldMk cId="2345849798" sldId="314"/>
            <ac:spMk id="2" creationId="{3B4A88DF-6DC0-4AD8-AF81-014F12C410A0}"/>
          </ac:spMkLst>
        </pc:spChg>
      </pc:sldChg>
      <pc:sldChg chg="modSp mod">
        <pc:chgData name="Liu Shenyu" userId="513225b09d6bb538" providerId="LiveId" clId="{691B154C-4A9C-48E9-B832-65FD48E825D7}" dt="2023-06-08T03:17:27.912" v="153" actId="20577"/>
        <pc:sldMkLst>
          <pc:docMk/>
          <pc:sldMk cId="1027354769" sldId="316"/>
        </pc:sldMkLst>
        <pc:spChg chg="mod">
          <ac:chgData name="Liu Shenyu" userId="513225b09d6bb538" providerId="LiveId" clId="{691B154C-4A9C-48E9-B832-65FD48E825D7}" dt="2023-06-08T03:17:27.912" v="153" actId="20577"/>
          <ac:spMkLst>
            <pc:docMk/>
            <pc:sldMk cId="1027354769" sldId="316"/>
            <ac:spMk id="2" creationId="{3B4A88DF-6DC0-4AD8-AF81-014F12C410A0}"/>
          </ac:spMkLst>
        </pc:spChg>
      </pc:sldChg>
      <pc:sldChg chg="modSp">
        <pc:chgData name="Liu Shenyu" userId="513225b09d6bb538" providerId="LiveId" clId="{691B154C-4A9C-48E9-B832-65FD48E825D7}" dt="2023-06-08T02:53:12.307" v="71" actId="20577"/>
        <pc:sldMkLst>
          <pc:docMk/>
          <pc:sldMk cId="1208169986" sldId="330"/>
        </pc:sldMkLst>
        <pc:spChg chg="mod">
          <ac:chgData name="Liu Shenyu" userId="513225b09d6bb538" providerId="LiveId" clId="{691B154C-4A9C-48E9-B832-65FD48E825D7}" dt="2023-06-08T02:53:12.307" v="71" actId="20577"/>
          <ac:spMkLst>
            <pc:docMk/>
            <pc:sldMk cId="1208169986" sldId="330"/>
            <ac:spMk id="5" creationId="{A977B0AE-D45D-46B9-A6E3-08EE19AE63DC}"/>
          </ac:spMkLst>
        </pc:spChg>
      </pc:sldChg>
      <pc:sldChg chg="mod modShow">
        <pc:chgData name="Liu Shenyu" userId="513225b09d6bb538" providerId="LiveId" clId="{691B154C-4A9C-48E9-B832-65FD48E825D7}" dt="2023-06-08T01:05:13.834" v="7" actId="729"/>
        <pc:sldMkLst>
          <pc:docMk/>
          <pc:sldMk cId="3506351672" sldId="332"/>
        </pc:sldMkLst>
      </pc:sldChg>
      <pc:sldChg chg="modSp mod modShow">
        <pc:chgData name="Liu Shenyu" userId="513225b09d6bb538" providerId="LiveId" clId="{691B154C-4A9C-48E9-B832-65FD48E825D7}" dt="2023-06-08T02:33:17.900" v="10" actId="1035"/>
        <pc:sldMkLst>
          <pc:docMk/>
          <pc:sldMk cId="884295948" sldId="334"/>
        </pc:sldMkLst>
        <pc:picChg chg="mod">
          <ac:chgData name="Liu Shenyu" userId="513225b09d6bb538" providerId="LiveId" clId="{691B154C-4A9C-48E9-B832-65FD48E825D7}" dt="2023-06-08T02:33:17.900" v="10" actId="1035"/>
          <ac:picMkLst>
            <pc:docMk/>
            <pc:sldMk cId="884295948" sldId="334"/>
            <ac:picMk id="5" creationId="{81509291-14ED-474C-BA74-B260D530FA1A}"/>
          </ac:picMkLst>
        </pc:picChg>
      </pc:sldChg>
    </pc:docChg>
  </pc:docChgLst>
  <pc:docChgLst>
    <pc:chgData name="Liu Shenyu" userId="513225b09d6bb538" providerId="LiveId" clId="{E6785EE4-7EB9-4438-A1A7-FDEBEE560FAA}"/>
    <pc:docChg chg="undo custSel addSld delSld modSld sldOrd">
      <pc:chgData name="Liu Shenyu" userId="513225b09d6bb538" providerId="LiveId" clId="{E6785EE4-7EB9-4438-A1A7-FDEBEE560FAA}" dt="2023-06-06T02:27:06.988" v="28009" actId="20577"/>
      <pc:docMkLst>
        <pc:docMk/>
      </pc:docMkLst>
      <pc:sldChg chg="del">
        <pc:chgData name="Liu Shenyu" userId="513225b09d6bb538" providerId="LiveId" clId="{E6785EE4-7EB9-4438-A1A7-FDEBEE560FAA}" dt="2023-05-31T00:53:43.174" v="4" actId="47"/>
        <pc:sldMkLst>
          <pc:docMk/>
          <pc:sldMk cId="2826542745" sldId="256"/>
        </pc:sldMkLst>
      </pc:sldChg>
      <pc:sldChg chg="del">
        <pc:chgData name="Liu Shenyu" userId="513225b09d6bb538" providerId="LiveId" clId="{E6785EE4-7EB9-4438-A1A7-FDEBEE560FAA}" dt="2023-05-31T03:09:09.001" v="6786" actId="2696"/>
        <pc:sldMkLst>
          <pc:docMk/>
          <pc:sldMk cId="1511653373" sldId="257"/>
        </pc:sldMkLst>
      </pc:sldChg>
      <pc:sldChg chg="modSp add mod">
        <pc:chgData name="Liu Shenyu" userId="513225b09d6bb538" providerId="LiveId" clId="{E6785EE4-7EB9-4438-A1A7-FDEBEE560FAA}" dt="2023-06-02T10:38:23.545" v="27112" actId="207"/>
        <pc:sldMkLst>
          <pc:docMk/>
          <pc:sldMk cId="1717499996" sldId="257"/>
        </pc:sldMkLst>
        <pc:spChg chg="mod">
          <ac:chgData name="Liu Shenyu" userId="513225b09d6bb538" providerId="LiveId" clId="{E6785EE4-7EB9-4438-A1A7-FDEBEE560FAA}" dt="2023-06-02T10:36:16.449" v="27080" actId="2711"/>
          <ac:spMkLst>
            <pc:docMk/>
            <pc:sldMk cId="1717499996" sldId="257"/>
            <ac:spMk id="2" creationId="{12D65A8B-8A64-6656-64AD-69EB674DAD2D}"/>
          </ac:spMkLst>
        </pc:spChg>
        <pc:spChg chg="mod">
          <ac:chgData name="Liu Shenyu" userId="513225b09d6bb538" providerId="LiveId" clId="{E6785EE4-7EB9-4438-A1A7-FDEBEE560FAA}" dt="2023-06-02T10:38:23.545" v="27112" actId="207"/>
          <ac:spMkLst>
            <pc:docMk/>
            <pc:sldMk cId="1717499996" sldId="257"/>
            <ac:spMk id="3" creationId="{4B3E9D15-DF26-B2FF-682F-3B5E2ED10183}"/>
          </ac:spMkLst>
        </pc:spChg>
      </pc:sldChg>
      <pc:sldChg chg="add del setBg">
        <pc:chgData name="Liu Shenyu" userId="513225b09d6bb538" providerId="LiveId" clId="{E6785EE4-7EB9-4438-A1A7-FDEBEE560FAA}" dt="2023-05-31T00:55:09.732" v="82" actId="47"/>
        <pc:sldMkLst>
          <pc:docMk/>
          <pc:sldMk cId="626425679" sldId="258"/>
        </pc:sldMkLst>
      </pc:sldChg>
      <pc:sldChg chg="addSp modSp add mod setBg">
        <pc:chgData name="Liu Shenyu" userId="513225b09d6bb538" providerId="LiveId" clId="{E6785EE4-7EB9-4438-A1A7-FDEBEE560FAA}" dt="2023-06-02T09:50:25.652" v="26237" actId="242"/>
        <pc:sldMkLst>
          <pc:docMk/>
          <pc:sldMk cId="3121705862" sldId="260"/>
        </pc:sldMkLst>
        <pc:spChg chg="mod">
          <ac:chgData name="Liu Shenyu" userId="513225b09d6bb538" providerId="LiveId" clId="{E6785EE4-7EB9-4438-A1A7-FDEBEE560FAA}" dt="2023-06-02T09:50:25.652" v="26237" actId="242"/>
          <ac:spMkLst>
            <pc:docMk/>
            <pc:sldMk cId="3121705862" sldId="260"/>
            <ac:spMk id="2" creationId="{A284B5D4-653A-EBE3-C859-AC59D0D86DE8}"/>
          </ac:spMkLst>
        </pc:spChg>
        <pc:spChg chg="add mod">
          <ac:chgData name="Liu Shenyu" userId="513225b09d6bb538" providerId="LiveId" clId="{E6785EE4-7EB9-4438-A1A7-FDEBEE560FAA}" dt="2023-06-02T09:47:00.206" v="26174" actId="1076"/>
          <ac:spMkLst>
            <pc:docMk/>
            <pc:sldMk cId="3121705862" sldId="260"/>
            <ac:spMk id="3" creationId="{D2E4520C-AB0B-450D-873A-312179515072}"/>
          </ac:spMkLst>
        </pc:spChg>
        <pc:spChg chg="mod">
          <ac:chgData name="Liu Shenyu" userId="513225b09d6bb538" providerId="LiveId" clId="{E6785EE4-7EB9-4438-A1A7-FDEBEE560FAA}" dt="2023-06-02T09:47:02.863" v="26175" actId="1076"/>
          <ac:spMkLst>
            <pc:docMk/>
            <pc:sldMk cId="3121705862" sldId="260"/>
            <ac:spMk id="15" creationId="{7D61BE90-1BAF-D5F1-BEFB-8E2CCA659BA8}"/>
          </ac:spMkLst>
        </pc:spChg>
      </pc:sldChg>
      <pc:sldChg chg="modSp add mod modAnim">
        <pc:chgData name="Liu Shenyu" userId="513225b09d6bb538" providerId="LiveId" clId="{E6785EE4-7EB9-4438-A1A7-FDEBEE560FAA}" dt="2023-06-02T09:49:42.111" v="26198" actId="14100"/>
        <pc:sldMkLst>
          <pc:docMk/>
          <pc:sldMk cId="227188159" sldId="261"/>
        </pc:sldMkLst>
        <pc:spChg chg="mod">
          <ac:chgData name="Liu Shenyu" userId="513225b09d6bb538" providerId="LiveId" clId="{E6785EE4-7EB9-4438-A1A7-FDEBEE560FAA}" dt="2023-06-02T09:49:42.111" v="26198" actId="14100"/>
          <ac:spMkLst>
            <pc:docMk/>
            <pc:sldMk cId="227188159" sldId="261"/>
            <ac:spMk id="2" creationId="{556391F4-56C6-78B4-6773-BCBF1AA3B835}"/>
          </ac:spMkLst>
        </pc:spChg>
        <pc:spChg chg="mod">
          <ac:chgData name="Liu Shenyu" userId="513225b09d6bb538" providerId="LiveId" clId="{E6785EE4-7EB9-4438-A1A7-FDEBEE560FAA}" dt="2023-06-02T09:49:09.033" v="26197" actId="207"/>
          <ac:spMkLst>
            <pc:docMk/>
            <pc:sldMk cId="227188159" sldId="261"/>
            <ac:spMk id="3" creationId="{78C7D58A-E2E5-723D-86EF-7F2A8236C719}"/>
          </ac:spMkLst>
        </pc:spChg>
        <pc:spChg chg="mod">
          <ac:chgData name="Liu Shenyu" userId="513225b09d6bb538" providerId="LiveId" clId="{E6785EE4-7EB9-4438-A1A7-FDEBEE560FAA}" dt="2023-06-02T09:47:32.260" v="26178" actId="2711"/>
          <ac:spMkLst>
            <pc:docMk/>
            <pc:sldMk cId="227188159" sldId="261"/>
            <ac:spMk id="6" creationId="{0BC48DCD-4F9C-0BFC-CF22-5CD643AD3E80}"/>
          </ac:spMkLst>
        </pc:spChg>
        <pc:spChg chg="mod">
          <ac:chgData name="Liu Shenyu" userId="513225b09d6bb538" providerId="LiveId" clId="{E6785EE4-7EB9-4438-A1A7-FDEBEE560FAA}" dt="2023-06-02T09:47:32.260" v="26178" actId="2711"/>
          <ac:spMkLst>
            <pc:docMk/>
            <pc:sldMk cId="227188159" sldId="261"/>
            <ac:spMk id="7" creationId="{4413A0C6-7867-97D0-6E35-ADE54C323133}"/>
          </ac:spMkLst>
        </pc:spChg>
        <pc:spChg chg="mod">
          <ac:chgData name="Liu Shenyu" userId="513225b09d6bb538" providerId="LiveId" clId="{E6785EE4-7EB9-4438-A1A7-FDEBEE560FAA}" dt="2023-06-02T09:47:46.359" v="26179" actId="2711"/>
          <ac:spMkLst>
            <pc:docMk/>
            <pc:sldMk cId="227188159" sldId="261"/>
            <ac:spMk id="9" creationId="{2A317FF3-4D40-2BFA-E12F-9B49620C3426}"/>
          </ac:spMkLst>
        </pc:spChg>
        <pc:grpChg chg="mod">
          <ac:chgData name="Liu Shenyu" userId="513225b09d6bb538" providerId="LiveId" clId="{E6785EE4-7EB9-4438-A1A7-FDEBEE560FAA}" dt="2023-05-31T01:28:05.135" v="2974" actId="1076"/>
          <ac:grpSpMkLst>
            <pc:docMk/>
            <pc:sldMk cId="227188159" sldId="261"/>
            <ac:grpSpMk id="10" creationId="{FD916AE2-542A-A0CA-AD6F-2435DF9DFD20}"/>
          </ac:grpSpMkLst>
        </pc:grpChg>
      </pc:sldChg>
      <pc:sldChg chg="add del">
        <pc:chgData name="Liu Shenyu" userId="513225b09d6bb538" providerId="LiveId" clId="{E6785EE4-7EB9-4438-A1A7-FDEBEE560FAA}" dt="2023-05-31T10:06:21.104" v="15410" actId="47"/>
        <pc:sldMkLst>
          <pc:docMk/>
          <pc:sldMk cId="1632635955" sldId="263"/>
        </pc:sldMkLst>
      </pc:sldChg>
      <pc:sldChg chg="add del">
        <pc:chgData name="Liu Shenyu" userId="513225b09d6bb538" providerId="LiveId" clId="{E6785EE4-7EB9-4438-A1A7-FDEBEE560FAA}" dt="2023-05-31T10:06:21.104" v="15410" actId="47"/>
        <pc:sldMkLst>
          <pc:docMk/>
          <pc:sldMk cId="1226007065" sldId="264"/>
        </pc:sldMkLst>
      </pc:sldChg>
      <pc:sldChg chg="add del">
        <pc:chgData name="Liu Shenyu" userId="513225b09d6bb538" providerId="LiveId" clId="{E6785EE4-7EB9-4438-A1A7-FDEBEE560FAA}" dt="2023-05-31T10:06:21.104" v="15410" actId="47"/>
        <pc:sldMkLst>
          <pc:docMk/>
          <pc:sldMk cId="2864911164" sldId="265"/>
        </pc:sldMkLst>
      </pc:sldChg>
      <pc:sldChg chg="add del">
        <pc:chgData name="Liu Shenyu" userId="513225b09d6bb538" providerId="LiveId" clId="{E6785EE4-7EB9-4438-A1A7-FDEBEE560FAA}" dt="2023-05-31T10:06:21.104" v="15410" actId="47"/>
        <pc:sldMkLst>
          <pc:docMk/>
          <pc:sldMk cId="84304597" sldId="266"/>
        </pc:sldMkLst>
      </pc:sldChg>
      <pc:sldChg chg="add del">
        <pc:chgData name="Liu Shenyu" userId="513225b09d6bb538" providerId="LiveId" clId="{E6785EE4-7EB9-4438-A1A7-FDEBEE560FAA}" dt="2023-05-31T10:06:21.104" v="15410" actId="47"/>
        <pc:sldMkLst>
          <pc:docMk/>
          <pc:sldMk cId="1342974531" sldId="267"/>
        </pc:sldMkLst>
      </pc:sldChg>
      <pc:sldChg chg="add del">
        <pc:chgData name="Liu Shenyu" userId="513225b09d6bb538" providerId="LiveId" clId="{E6785EE4-7EB9-4438-A1A7-FDEBEE560FAA}" dt="2023-05-31T10:06:21.104" v="15410" actId="47"/>
        <pc:sldMkLst>
          <pc:docMk/>
          <pc:sldMk cId="1870441705" sldId="268"/>
        </pc:sldMkLst>
      </pc:sldChg>
      <pc:sldChg chg="add del">
        <pc:chgData name="Liu Shenyu" userId="513225b09d6bb538" providerId="LiveId" clId="{E6785EE4-7EB9-4438-A1A7-FDEBEE560FAA}" dt="2023-05-31T10:06:21.104" v="15410" actId="47"/>
        <pc:sldMkLst>
          <pc:docMk/>
          <pc:sldMk cId="3653565220" sldId="269"/>
        </pc:sldMkLst>
      </pc:sldChg>
      <pc:sldChg chg="modSp add del mod">
        <pc:chgData name="Liu Shenyu" userId="513225b09d6bb538" providerId="LiveId" clId="{E6785EE4-7EB9-4438-A1A7-FDEBEE560FAA}" dt="2023-05-31T10:06:21.104" v="15410" actId="47"/>
        <pc:sldMkLst>
          <pc:docMk/>
          <pc:sldMk cId="2242596405" sldId="270"/>
        </pc:sldMkLst>
        <pc:spChg chg="mod">
          <ac:chgData name="Liu Shenyu" userId="513225b09d6bb538" providerId="LiveId" clId="{E6785EE4-7EB9-4438-A1A7-FDEBEE560FAA}" dt="2023-05-31T00:53:37.656" v="2" actId="27636"/>
          <ac:spMkLst>
            <pc:docMk/>
            <pc:sldMk cId="2242596405" sldId="270"/>
            <ac:spMk id="3" creationId="{9CC51F1F-0351-6FED-C605-C2094E8B0BE3}"/>
          </ac:spMkLst>
        </pc:spChg>
      </pc:sldChg>
      <pc:sldChg chg="add del">
        <pc:chgData name="Liu Shenyu" userId="513225b09d6bb538" providerId="LiveId" clId="{E6785EE4-7EB9-4438-A1A7-FDEBEE560FAA}" dt="2023-05-31T10:06:21.104" v="15410" actId="47"/>
        <pc:sldMkLst>
          <pc:docMk/>
          <pc:sldMk cId="2489557153" sldId="271"/>
        </pc:sldMkLst>
      </pc:sldChg>
      <pc:sldChg chg="add del">
        <pc:chgData name="Liu Shenyu" userId="513225b09d6bb538" providerId="LiveId" clId="{E6785EE4-7EB9-4438-A1A7-FDEBEE560FAA}" dt="2023-05-31T10:06:21.104" v="15410" actId="47"/>
        <pc:sldMkLst>
          <pc:docMk/>
          <pc:sldMk cId="4258583577" sldId="272"/>
        </pc:sldMkLst>
      </pc:sldChg>
      <pc:sldChg chg="modSp add del mod">
        <pc:chgData name="Liu Shenyu" userId="513225b09d6bb538" providerId="LiveId" clId="{E6785EE4-7EB9-4438-A1A7-FDEBEE560FAA}" dt="2023-05-31T10:06:21.104" v="15410" actId="47"/>
        <pc:sldMkLst>
          <pc:docMk/>
          <pc:sldMk cId="243977045" sldId="273"/>
        </pc:sldMkLst>
        <pc:spChg chg="mod">
          <ac:chgData name="Liu Shenyu" userId="513225b09d6bb538" providerId="LiveId" clId="{E6785EE4-7EB9-4438-A1A7-FDEBEE560FAA}" dt="2023-05-31T00:53:37.719" v="3" actId="27636"/>
          <ac:spMkLst>
            <pc:docMk/>
            <pc:sldMk cId="243977045" sldId="273"/>
            <ac:spMk id="3" creationId="{EEB36A5C-61CE-5886-AE2F-5DFA174380F4}"/>
          </ac:spMkLst>
        </pc:spChg>
      </pc:sldChg>
      <pc:sldChg chg="add del">
        <pc:chgData name="Liu Shenyu" userId="513225b09d6bb538" providerId="LiveId" clId="{E6785EE4-7EB9-4438-A1A7-FDEBEE560FAA}" dt="2023-05-31T10:06:21.104" v="15410" actId="47"/>
        <pc:sldMkLst>
          <pc:docMk/>
          <pc:sldMk cId="2961665001" sldId="274"/>
        </pc:sldMkLst>
      </pc:sldChg>
      <pc:sldChg chg="addSp delSp modSp add mod setBg delDesignElem chgLayout">
        <pc:chgData name="Liu Shenyu" userId="513225b09d6bb538" providerId="LiveId" clId="{E6785EE4-7EB9-4438-A1A7-FDEBEE560FAA}" dt="2023-06-02T09:37:33.854" v="26086" actId="26606"/>
        <pc:sldMkLst>
          <pc:docMk/>
          <pc:sldMk cId="3480565661" sldId="275"/>
        </pc:sldMkLst>
        <pc:spChg chg="mod ord">
          <ac:chgData name="Liu Shenyu" userId="513225b09d6bb538" providerId="LiveId" clId="{E6785EE4-7EB9-4438-A1A7-FDEBEE560FAA}" dt="2023-06-02T09:36:03.104" v="26064" actId="2711"/>
          <ac:spMkLst>
            <pc:docMk/>
            <pc:sldMk cId="3480565661" sldId="275"/>
            <ac:spMk id="2" creationId="{7B88F09A-06EE-4F15-4FF3-14539E61CA10}"/>
          </ac:spMkLst>
        </pc:spChg>
        <pc:spChg chg="add mod ord">
          <ac:chgData name="Liu Shenyu" userId="513225b09d6bb538" providerId="LiveId" clId="{E6785EE4-7EB9-4438-A1A7-FDEBEE560FAA}" dt="2023-06-02T09:37:33.854" v="26086" actId="26606"/>
          <ac:spMkLst>
            <pc:docMk/>
            <pc:sldMk cId="3480565661" sldId="275"/>
            <ac:spMk id="4" creationId="{FDF90D97-C6DA-465D-9A13-FB727D9F087D}"/>
          </ac:spMkLst>
        </pc:spChg>
        <pc:spChg chg="add del">
          <ac:chgData name="Liu Shenyu" userId="513225b09d6bb538" providerId="LiveId" clId="{E6785EE4-7EB9-4438-A1A7-FDEBEE560FAA}" dt="2023-06-02T09:37:33.854" v="26086" actId="26606"/>
          <ac:spMkLst>
            <pc:docMk/>
            <pc:sldMk cId="3480565661" sldId="275"/>
            <ac:spMk id="6" creationId="{100EDD19-6802-4EC3-95CE-CFFAB042CFD6}"/>
          </ac:spMkLst>
        </pc:spChg>
        <pc:spChg chg="add del">
          <ac:chgData name="Liu Shenyu" userId="513225b09d6bb538" providerId="LiveId" clId="{E6785EE4-7EB9-4438-A1A7-FDEBEE560FAA}" dt="2023-06-02T09:37:33.854" v="26086" actId="26606"/>
          <ac:spMkLst>
            <pc:docMk/>
            <pc:sldMk cId="3480565661" sldId="275"/>
            <ac:spMk id="7" creationId="{DB17E863-922E-4C26-BD64-E8FD41D28661}"/>
          </ac:spMkLst>
        </pc:spChg>
        <pc:spChg chg="del">
          <ac:chgData name="Liu Shenyu" userId="513225b09d6bb538" providerId="LiveId" clId="{E6785EE4-7EB9-4438-A1A7-FDEBEE560FAA}" dt="2023-05-31T00:53:37.077" v="1"/>
          <ac:spMkLst>
            <pc:docMk/>
            <pc:sldMk cId="3480565661" sldId="275"/>
            <ac:spMk id="9" creationId="{30B3D270-B19D-4DB8-BD3C-3E707485B515}"/>
          </ac:spMkLst>
        </pc:spChg>
        <pc:spChg chg="del">
          <ac:chgData name="Liu Shenyu" userId="513225b09d6bb538" providerId="LiveId" clId="{E6785EE4-7EB9-4438-A1A7-FDEBEE560FAA}" dt="2023-05-31T00:53:37.077" v="1"/>
          <ac:spMkLst>
            <pc:docMk/>
            <pc:sldMk cId="3480565661" sldId="275"/>
            <ac:spMk id="11" creationId="{49BDAF94-B52E-4307-B54C-EF413086FC77}"/>
          </ac:spMkLst>
        </pc:spChg>
        <pc:spChg chg="add">
          <ac:chgData name="Liu Shenyu" userId="513225b09d6bb538" providerId="LiveId" clId="{E6785EE4-7EB9-4438-A1A7-FDEBEE560FAA}" dt="2023-06-02T09:37:33.854" v="26086" actId="26606"/>
          <ac:spMkLst>
            <pc:docMk/>
            <pc:sldMk cId="3480565661" sldId="275"/>
            <ac:spMk id="12" creationId="{100EDD19-6802-4EC3-95CE-CFFAB042CFD6}"/>
          </ac:spMkLst>
        </pc:spChg>
        <pc:spChg chg="add">
          <ac:chgData name="Liu Shenyu" userId="513225b09d6bb538" providerId="LiveId" clId="{E6785EE4-7EB9-4438-A1A7-FDEBEE560FAA}" dt="2023-06-02T09:37:33.854" v="26086" actId="26606"/>
          <ac:spMkLst>
            <pc:docMk/>
            <pc:sldMk cId="3480565661" sldId="275"/>
            <ac:spMk id="14" creationId="{DB17E863-922E-4C26-BD64-E8FD41D28661}"/>
          </ac:spMkLst>
        </pc:spChg>
        <pc:graphicFrameChg chg="del mod">
          <ac:chgData name="Liu Shenyu" userId="513225b09d6bb538" providerId="LiveId" clId="{E6785EE4-7EB9-4438-A1A7-FDEBEE560FAA}" dt="2023-05-31T00:56:48.622" v="141" actId="478"/>
          <ac:graphicFrameMkLst>
            <pc:docMk/>
            <pc:sldMk cId="3480565661" sldId="275"/>
            <ac:graphicFrameMk id="5" creationId="{18FD75D5-6E69-E390-F021-E4F9320C3DE5}"/>
          </ac:graphicFrameMkLst>
        </pc:graphicFrameChg>
      </pc:sldChg>
      <pc:sldChg chg="addSp delSp modSp add mod setBg modAnim">
        <pc:chgData name="Liu Shenyu" userId="513225b09d6bb538" providerId="LiveId" clId="{E6785EE4-7EB9-4438-A1A7-FDEBEE560FAA}" dt="2023-06-06T01:43:56.551" v="27909"/>
        <pc:sldMkLst>
          <pc:docMk/>
          <pc:sldMk cId="2111574056" sldId="276"/>
        </pc:sldMkLst>
        <pc:spChg chg="mod ord">
          <ac:chgData name="Liu Shenyu" userId="513225b09d6bb538" providerId="LiveId" clId="{E6785EE4-7EB9-4438-A1A7-FDEBEE560FAA}" dt="2023-06-02T09:38:25.830" v="26092" actId="404"/>
          <ac:spMkLst>
            <pc:docMk/>
            <pc:sldMk cId="2111574056" sldId="276"/>
            <ac:spMk id="2" creationId="{D88860CA-33E3-7426-E81A-31817818C8B8}"/>
          </ac:spMkLst>
        </pc:spChg>
        <pc:spChg chg="mod ord">
          <ac:chgData name="Liu Shenyu" userId="513225b09d6bb538" providerId="LiveId" clId="{E6785EE4-7EB9-4438-A1A7-FDEBEE560FAA}" dt="2023-06-02T09:42:52.396" v="26143" actId="207"/>
          <ac:spMkLst>
            <pc:docMk/>
            <pc:sldMk cId="2111574056" sldId="276"/>
            <ac:spMk id="3" creationId="{1C33FA51-53B1-B71B-DA21-A133F11CE95C}"/>
          </ac:spMkLst>
        </pc:spChg>
        <pc:spChg chg="add">
          <ac:chgData name="Liu Shenyu" userId="513225b09d6bb538" providerId="LiveId" clId="{E6785EE4-7EB9-4438-A1A7-FDEBEE560FAA}" dt="2023-06-02T09:37:57.227" v="26088" actId="26606"/>
          <ac:spMkLst>
            <pc:docMk/>
            <pc:sldMk cId="2111574056" sldId="276"/>
            <ac:spMk id="13" creationId="{1EE285D5-8110-4AE6-AF36-F83E457E175B}"/>
          </ac:spMkLst>
        </pc:spChg>
        <pc:spChg chg="add">
          <ac:chgData name="Liu Shenyu" userId="513225b09d6bb538" providerId="LiveId" clId="{E6785EE4-7EB9-4438-A1A7-FDEBEE560FAA}" dt="2023-06-02T09:37:57.227" v="26088" actId="26606"/>
          <ac:spMkLst>
            <pc:docMk/>
            <pc:sldMk cId="2111574056" sldId="276"/>
            <ac:spMk id="14" creationId="{3FCFB1DE-0B7E-48CC-BA90-B2AB0889F9D6}"/>
          </ac:spMkLst>
        </pc:spChg>
        <pc:spChg chg="add del">
          <ac:chgData name="Liu Shenyu" userId="513225b09d6bb538" providerId="LiveId" clId="{E6785EE4-7EB9-4438-A1A7-FDEBEE560FAA}" dt="2023-05-31T01:09:44.055" v="1373" actId="26606"/>
          <ac:spMkLst>
            <pc:docMk/>
            <pc:sldMk cId="2111574056" sldId="276"/>
            <ac:spMk id="16" creationId="{A3C210E6-A35A-4F68-8D60-801A019C75B8}"/>
          </ac:spMkLst>
        </pc:spChg>
        <pc:spChg chg="add del">
          <ac:chgData name="Liu Shenyu" userId="513225b09d6bb538" providerId="LiveId" clId="{E6785EE4-7EB9-4438-A1A7-FDEBEE560FAA}" dt="2023-05-31T01:09:44.055" v="1373" actId="26606"/>
          <ac:spMkLst>
            <pc:docMk/>
            <pc:sldMk cId="2111574056" sldId="276"/>
            <ac:spMk id="18" creationId="{AC0D06B0-F19C-459E-B221-A34B506FB5E3}"/>
          </ac:spMkLst>
        </pc:spChg>
        <pc:spChg chg="add del">
          <ac:chgData name="Liu Shenyu" userId="513225b09d6bb538" providerId="LiveId" clId="{E6785EE4-7EB9-4438-A1A7-FDEBEE560FAA}" dt="2023-05-31T01:09:44.055" v="1373" actId="26606"/>
          <ac:spMkLst>
            <pc:docMk/>
            <pc:sldMk cId="2111574056" sldId="276"/>
            <ac:spMk id="20" creationId="{345B26DA-1C6B-4C66-81C9-9C1877FC2DB1}"/>
          </ac:spMkLst>
        </pc:spChg>
        <pc:spChg chg="add del">
          <ac:chgData name="Liu Shenyu" userId="513225b09d6bb538" providerId="LiveId" clId="{E6785EE4-7EB9-4438-A1A7-FDEBEE560FAA}" dt="2023-05-31T01:09:44.055" v="1373" actId="26606"/>
          <ac:spMkLst>
            <pc:docMk/>
            <pc:sldMk cId="2111574056" sldId="276"/>
            <ac:spMk id="22" creationId="{98DE6C44-43F8-4DE4-AB81-66853FFEA09A}"/>
          </ac:spMkLst>
        </pc:spChg>
        <pc:spChg chg="add del">
          <ac:chgData name="Liu Shenyu" userId="513225b09d6bb538" providerId="LiveId" clId="{E6785EE4-7EB9-4438-A1A7-FDEBEE560FAA}" dt="2023-05-31T01:09:44.055" v="1373" actId="26606"/>
          <ac:spMkLst>
            <pc:docMk/>
            <pc:sldMk cId="2111574056" sldId="276"/>
            <ac:spMk id="24" creationId="{2409529B-9B56-4F10-BE4D-F934DB89E57E}"/>
          </ac:spMkLst>
        </pc:spChg>
        <pc:spChg chg="add del">
          <ac:chgData name="Liu Shenyu" userId="513225b09d6bb538" providerId="LiveId" clId="{E6785EE4-7EB9-4438-A1A7-FDEBEE560FAA}" dt="2023-05-31T01:09:50.663" v="1375" actId="26606"/>
          <ac:spMkLst>
            <pc:docMk/>
            <pc:sldMk cId="2111574056" sldId="276"/>
            <ac:spMk id="26" creationId="{4E8F40FE-293C-453F-B8A6-4278993567DF}"/>
          </ac:spMkLst>
        </pc:spChg>
        <pc:spChg chg="add del">
          <ac:chgData name="Liu Shenyu" userId="513225b09d6bb538" providerId="LiveId" clId="{E6785EE4-7EB9-4438-A1A7-FDEBEE560FAA}" dt="2023-05-31T01:09:50.663" v="1375" actId="26606"/>
          <ac:spMkLst>
            <pc:docMk/>
            <pc:sldMk cId="2111574056" sldId="276"/>
            <ac:spMk id="27" creationId="{481EABE0-FA8E-49A5-A966-F0539111C953}"/>
          </ac:spMkLst>
        </pc:spChg>
        <pc:spChg chg="add del">
          <ac:chgData name="Liu Shenyu" userId="513225b09d6bb538" providerId="LiveId" clId="{E6785EE4-7EB9-4438-A1A7-FDEBEE560FAA}" dt="2023-05-31T01:09:50.663" v="1375" actId="26606"/>
          <ac:spMkLst>
            <pc:docMk/>
            <pc:sldMk cId="2111574056" sldId="276"/>
            <ac:spMk id="28" creationId="{56A3E26D-73B1-468C-B97B-BC1815959759}"/>
          </ac:spMkLst>
        </pc:spChg>
        <pc:picChg chg="mod ord modCrop">
          <ac:chgData name="Liu Shenyu" userId="513225b09d6bb538" providerId="LiveId" clId="{E6785EE4-7EB9-4438-A1A7-FDEBEE560FAA}" dt="2023-06-02T09:40:16.915" v="26127" actId="1076"/>
          <ac:picMkLst>
            <pc:docMk/>
            <pc:sldMk cId="2111574056" sldId="276"/>
            <ac:picMk id="4" creationId="{0D4280E9-D614-8597-38B3-9A4A3BF9CE22}"/>
          </ac:picMkLst>
        </pc:picChg>
        <pc:picChg chg="mod ord modCrop">
          <ac:chgData name="Liu Shenyu" userId="513225b09d6bb538" providerId="LiveId" clId="{E6785EE4-7EB9-4438-A1A7-FDEBEE560FAA}" dt="2023-06-02T09:40:27.349" v="26130" actId="732"/>
          <ac:picMkLst>
            <pc:docMk/>
            <pc:sldMk cId="2111574056" sldId="276"/>
            <ac:picMk id="7" creationId="{258766AB-1D63-BE5D-EC00-6A5C1AEA11FB}"/>
          </ac:picMkLst>
        </pc:picChg>
        <pc:picChg chg="mod ord modCrop">
          <ac:chgData name="Liu Shenyu" userId="513225b09d6bb538" providerId="LiveId" clId="{E6785EE4-7EB9-4438-A1A7-FDEBEE560FAA}" dt="2023-06-02T09:40:32.333" v="26131" actId="1076"/>
          <ac:picMkLst>
            <pc:docMk/>
            <pc:sldMk cId="2111574056" sldId="276"/>
            <ac:picMk id="9" creationId="{36DEF9B1-7128-24CA-A728-8D2C589C7A1C}"/>
          </ac:picMkLst>
        </pc:picChg>
        <pc:picChg chg="mod modCrop">
          <ac:chgData name="Liu Shenyu" userId="513225b09d6bb538" providerId="LiveId" clId="{E6785EE4-7EB9-4438-A1A7-FDEBEE560FAA}" dt="2023-06-02T09:40:38.878" v="26133" actId="732"/>
          <ac:picMkLst>
            <pc:docMk/>
            <pc:sldMk cId="2111574056" sldId="276"/>
            <ac:picMk id="11" creationId="{BE3BFE28-7C0E-D151-9F1C-2B85AD4A70AE}"/>
          </ac:picMkLst>
        </pc:picChg>
      </pc:sldChg>
      <pc:sldChg chg="add">
        <pc:chgData name="Liu Shenyu" userId="513225b09d6bb538" providerId="LiveId" clId="{E6785EE4-7EB9-4438-A1A7-FDEBEE560FAA}" dt="2023-05-31T00:53:37.077" v="1"/>
        <pc:sldMkLst>
          <pc:docMk/>
          <pc:sldMk cId="3834792699" sldId="277"/>
        </pc:sldMkLst>
      </pc:sldChg>
      <pc:sldChg chg="add del">
        <pc:chgData name="Liu Shenyu" userId="513225b09d6bb538" providerId="LiveId" clId="{E6785EE4-7EB9-4438-A1A7-FDEBEE560FAA}" dt="2023-05-31T10:06:21.104" v="15410" actId="47"/>
        <pc:sldMkLst>
          <pc:docMk/>
          <pc:sldMk cId="3822964302" sldId="278"/>
        </pc:sldMkLst>
      </pc:sldChg>
      <pc:sldChg chg="add del">
        <pc:chgData name="Liu Shenyu" userId="513225b09d6bb538" providerId="LiveId" clId="{E6785EE4-7EB9-4438-A1A7-FDEBEE560FAA}" dt="2023-05-31T10:06:21.104" v="15410" actId="47"/>
        <pc:sldMkLst>
          <pc:docMk/>
          <pc:sldMk cId="1895446945" sldId="280"/>
        </pc:sldMkLst>
      </pc:sldChg>
      <pc:sldChg chg="modSp add mod">
        <pc:chgData name="Liu Shenyu" userId="513225b09d6bb538" providerId="LiveId" clId="{E6785EE4-7EB9-4438-A1A7-FDEBEE560FAA}" dt="2023-06-06T01:51:11.668" v="27925" actId="20577"/>
        <pc:sldMkLst>
          <pc:docMk/>
          <pc:sldMk cId="1525525941" sldId="281"/>
        </pc:sldMkLst>
        <pc:spChg chg="mod">
          <ac:chgData name="Liu Shenyu" userId="513225b09d6bb538" providerId="LiveId" clId="{E6785EE4-7EB9-4438-A1A7-FDEBEE560FAA}" dt="2023-06-02T09:41:54.699" v="26140" actId="2711"/>
          <ac:spMkLst>
            <pc:docMk/>
            <pc:sldMk cId="1525525941" sldId="281"/>
            <ac:spMk id="2" creationId="{48D1386D-C3FA-4D63-9813-40807A3EAB6C}"/>
          </ac:spMkLst>
        </pc:spChg>
        <pc:spChg chg="mod">
          <ac:chgData name="Liu Shenyu" userId="513225b09d6bb538" providerId="LiveId" clId="{E6785EE4-7EB9-4438-A1A7-FDEBEE560FAA}" dt="2023-06-06T01:51:11.668" v="27925" actId="20577"/>
          <ac:spMkLst>
            <pc:docMk/>
            <pc:sldMk cId="1525525941" sldId="281"/>
            <ac:spMk id="4" creationId="{F565BEBD-2E89-4379-A13D-72CB88B7D6FC}"/>
          </ac:spMkLst>
        </pc:spChg>
        <pc:grpChg chg="mod">
          <ac:chgData name="Liu Shenyu" userId="513225b09d6bb538" providerId="LiveId" clId="{E6785EE4-7EB9-4438-A1A7-FDEBEE560FAA}" dt="2023-06-02T09:43:33.616" v="26147" actId="1076"/>
          <ac:grpSpMkLst>
            <pc:docMk/>
            <pc:sldMk cId="1525525941" sldId="281"/>
            <ac:grpSpMk id="44" creationId="{E007FD4B-61A9-4B8C-8D40-0BC48A58A824}"/>
          </ac:grpSpMkLst>
        </pc:grpChg>
      </pc:sldChg>
      <pc:sldChg chg="addSp delSp modSp add mod setBg delAnim modAnim">
        <pc:chgData name="Liu Shenyu" userId="513225b09d6bb538" providerId="LiveId" clId="{E6785EE4-7EB9-4438-A1A7-FDEBEE560FAA}" dt="2023-06-06T01:51:37.206" v="27927" actId="207"/>
        <pc:sldMkLst>
          <pc:docMk/>
          <pc:sldMk cId="704267942" sldId="282"/>
        </pc:sldMkLst>
        <pc:spChg chg="mod">
          <ac:chgData name="Liu Shenyu" userId="513225b09d6bb538" providerId="LiveId" clId="{E6785EE4-7EB9-4438-A1A7-FDEBEE560FAA}" dt="2023-06-02T09:46:04.778" v="26166" actId="26606"/>
          <ac:spMkLst>
            <pc:docMk/>
            <pc:sldMk cId="704267942" sldId="282"/>
            <ac:spMk id="2" creationId="{A7BBCBF2-6F50-99C9-A30B-F8509CD5C6DE}"/>
          </ac:spMkLst>
        </pc:spChg>
        <pc:spChg chg="mod">
          <ac:chgData name="Liu Shenyu" userId="513225b09d6bb538" providerId="LiveId" clId="{E6785EE4-7EB9-4438-A1A7-FDEBEE560FAA}" dt="2023-06-06T01:51:37.206" v="27927" actId="207"/>
          <ac:spMkLst>
            <pc:docMk/>
            <pc:sldMk cId="704267942" sldId="282"/>
            <ac:spMk id="3" creationId="{7F32EAAC-1B2C-C6AD-509B-4F79ABA77936}"/>
          </ac:spMkLst>
        </pc:spChg>
        <pc:spChg chg="add">
          <ac:chgData name="Liu Shenyu" userId="513225b09d6bb538" providerId="LiveId" clId="{E6785EE4-7EB9-4438-A1A7-FDEBEE560FAA}" dt="2023-06-02T09:46:04.778" v="26166" actId="26606"/>
          <ac:spMkLst>
            <pc:docMk/>
            <pc:sldMk cId="704267942" sldId="282"/>
            <ac:spMk id="8" creationId="{100EDD19-6802-4EC3-95CE-CFFAB042CFD6}"/>
          </ac:spMkLst>
        </pc:spChg>
        <pc:spChg chg="add">
          <ac:chgData name="Liu Shenyu" userId="513225b09d6bb538" providerId="LiveId" clId="{E6785EE4-7EB9-4438-A1A7-FDEBEE560FAA}" dt="2023-06-02T09:46:04.778" v="26166" actId="26606"/>
          <ac:spMkLst>
            <pc:docMk/>
            <pc:sldMk cId="704267942" sldId="282"/>
            <ac:spMk id="10" creationId="{DB17E863-922E-4C26-BD64-E8FD41D28661}"/>
          </ac:spMkLst>
        </pc:spChg>
        <pc:picChg chg="del">
          <ac:chgData name="Liu Shenyu" userId="513225b09d6bb538" providerId="LiveId" clId="{E6785EE4-7EB9-4438-A1A7-FDEBEE560FAA}" dt="2023-05-31T01:24:59.456" v="2587" actId="21"/>
          <ac:picMkLst>
            <pc:docMk/>
            <pc:sldMk cId="704267942" sldId="282"/>
            <ac:picMk id="5" creationId="{1A151CDA-EE01-AD21-B3A8-F0A5A168606B}"/>
          </ac:picMkLst>
        </pc:picChg>
      </pc:sldChg>
      <pc:sldChg chg="addSp modSp add mod">
        <pc:chgData name="Liu Shenyu" userId="513225b09d6bb538" providerId="LiveId" clId="{E6785EE4-7EB9-4438-A1A7-FDEBEE560FAA}" dt="2023-06-02T10:18:43.504" v="26632" actId="207"/>
        <pc:sldMkLst>
          <pc:docMk/>
          <pc:sldMk cId="2992947732" sldId="283"/>
        </pc:sldMkLst>
        <pc:spChg chg="mod">
          <ac:chgData name="Liu Shenyu" userId="513225b09d6bb538" providerId="LiveId" clId="{E6785EE4-7EB9-4438-A1A7-FDEBEE560FAA}" dt="2023-06-02T10:02:34.281" v="26475" actId="1076"/>
          <ac:spMkLst>
            <pc:docMk/>
            <pc:sldMk cId="2992947732" sldId="283"/>
            <ac:spMk id="2" creationId="{939A967A-6F1E-4E06-A216-739B8FE6381C}"/>
          </ac:spMkLst>
        </pc:spChg>
        <pc:spChg chg="mod">
          <ac:chgData name="Liu Shenyu" userId="513225b09d6bb538" providerId="LiveId" clId="{E6785EE4-7EB9-4438-A1A7-FDEBEE560FAA}" dt="2023-06-02T10:18:43.504" v="26632" actId="207"/>
          <ac:spMkLst>
            <pc:docMk/>
            <pc:sldMk cId="2992947732" sldId="283"/>
            <ac:spMk id="3" creationId="{C5345186-B664-4826-BE1E-E5F67F43FD2C}"/>
          </ac:spMkLst>
        </pc:spChg>
        <pc:spChg chg="add mod">
          <ac:chgData name="Liu Shenyu" userId="513225b09d6bb538" providerId="LiveId" clId="{E6785EE4-7EB9-4438-A1A7-FDEBEE560FAA}" dt="2023-06-02T10:03:59.263" v="26495" actId="164"/>
          <ac:spMkLst>
            <pc:docMk/>
            <pc:sldMk cId="2992947732" sldId="283"/>
            <ac:spMk id="4" creationId="{CE3BB05E-731A-4272-A153-BED9099E9349}"/>
          </ac:spMkLst>
        </pc:spChg>
        <pc:grpChg chg="add mod">
          <ac:chgData name="Liu Shenyu" userId="513225b09d6bb538" providerId="LiveId" clId="{E6785EE4-7EB9-4438-A1A7-FDEBEE560FAA}" dt="2023-06-02T10:03:59.263" v="26495" actId="164"/>
          <ac:grpSpMkLst>
            <pc:docMk/>
            <pc:sldMk cId="2992947732" sldId="283"/>
            <ac:grpSpMk id="11" creationId="{DA16C6D0-7939-4E80-8E2F-E56E75B2D9B4}"/>
          </ac:grpSpMkLst>
        </pc:grpChg>
        <pc:cxnChg chg="add mod">
          <ac:chgData name="Liu Shenyu" userId="513225b09d6bb538" providerId="LiveId" clId="{E6785EE4-7EB9-4438-A1A7-FDEBEE560FAA}" dt="2023-06-02T10:03:59.263" v="26495" actId="164"/>
          <ac:cxnSpMkLst>
            <pc:docMk/>
            <pc:sldMk cId="2992947732" sldId="283"/>
            <ac:cxnSpMk id="6" creationId="{D92118C5-9326-4251-9168-9BB2185845ED}"/>
          </ac:cxnSpMkLst>
        </pc:cxnChg>
        <pc:cxnChg chg="add mod">
          <ac:chgData name="Liu Shenyu" userId="513225b09d6bb538" providerId="LiveId" clId="{E6785EE4-7EB9-4438-A1A7-FDEBEE560FAA}" dt="2023-06-02T10:03:59.263" v="26495" actId="164"/>
          <ac:cxnSpMkLst>
            <pc:docMk/>
            <pc:sldMk cId="2992947732" sldId="283"/>
            <ac:cxnSpMk id="7" creationId="{02C8E08B-5904-4D30-82B7-9D94282CDC5E}"/>
          </ac:cxnSpMkLst>
        </pc:cxnChg>
      </pc:sldChg>
      <pc:sldChg chg="addSp delSp modSp add mod">
        <pc:chgData name="Liu Shenyu" userId="513225b09d6bb538" providerId="LiveId" clId="{E6785EE4-7EB9-4438-A1A7-FDEBEE560FAA}" dt="2023-06-06T02:01:36.639" v="27976" actId="20577"/>
        <pc:sldMkLst>
          <pc:docMk/>
          <pc:sldMk cId="537534760" sldId="284"/>
        </pc:sldMkLst>
        <pc:spChg chg="del">
          <ac:chgData name="Liu Shenyu" userId="513225b09d6bb538" providerId="LiveId" clId="{E6785EE4-7EB9-4438-A1A7-FDEBEE560FAA}" dt="2023-06-02T10:04:16.540" v="26496" actId="478"/>
          <ac:spMkLst>
            <pc:docMk/>
            <pc:sldMk cId="537534760" sldId="284"/>
            <ac:spMk id="2" creationId="{058F5E43-3CF5-4D74-A960-B4D1CE4D7C01}"/>
          </ac:spMkLst>
        </pc:spChg>
        <pc:spChg chg="mod">
          <ac:chgData name="Liu Shenyu" userId="513225b09d6bb538" providerId="LiveId" clId="{E6785EE4-7EB9-4438-A1A7-FDEBEE560FAA}" dt="2023-06-02T10:13:21.976" v="26499" actId="1076"/>
          <ac:spMkLst>
            <pc:docMk/>
            <pc:sldMk cId="537534760" sldId="284"/>
            <ac:spMk id="3" creationId="{E11FA7E7-12DB-4C0F-BE27-183D9E716AA0}"/>
          </ac:spMkLst>
        </pc:spChg>
        <pc:spChg chg="mod">
          <ac:chgData name="Liu Shenyu" userId="513225b09d6bb538" providerId="LiveId" clId="{E6785EE4-7EB9-4438-A1A7-FDEBEE560FAA}" dt="2023-06-02T10:14:17.860" v="26507" actId="164"/>
          <ac:spMkLst>
            <pc:docMk/>
            <pc:sldMk cId="537534760" sldId="284"/>
            <ac:spMk id="20" creationId="{D224BD6E-E010-49F6-8BC9-53E83AE467A8}"/>
          </ac:spMkLst>
        </pc:spChg>
        <pc:spChg chg="add mod">
          <ac:chgData name="Liu Shenyu" userId="513225b09d6bb538" providerId="LiveId" clId="{E6785EE4-7EB9-4438-A1A7-FDEBEE560FAA}" dt="2023-06-02T10:14:17.860" v="26507" actId="164"/>
          <ac:spMkLst>
            <pc:docMk/>
            <pc:sldMk cId="537534760" sldId="284"/>
            <ac:spMk id="28" creationId="{5FCEB90B-88C1-4F89-A4C0-C383B26AA61A}"/>
          </ac:spMkLst>
        </pc:spChg>
        <pc:spChg chg="mod">
          <ac:chgData name="Liu Shenyu" userId="513225b09d6bb538" providerId="LiveId" clId="{E6785EE4-7EB9-4438-A1A7-FDEBEE560FAA}" dt="2023-06-02T10:14:17.860" v="26507" actId="164"/>
          <ac:spMkLst>
            <pc:docMk/>
            <pc:sldMk cId="537534760" sldId="284"/>
            <ac:spMk id="30" creationId="{B58B2DCA-951B-475E-A722-9E3E46A96090}"/>
          </ac:spMkLst>
        </pc:spChg>
        <pc:spChg chg="mod">
          <ac:chgData name="Liu Shenyu" userId="513225b09d6bb538" providerId="LiveId" clId="{E6785EE4-7EB9-4438-A1A7-FDEBEE560FAA}" dt="2023-06-02T10:14:17.860" v="26507" actId="164"/>
          <ac:spMkLst>
            <pc:docMk/>
            <pc:sldMk cId="537534760" sldId="284"/>
            <ac:spMk id="31" creationId="{8238B142-2720-4ED1-B55B-85099656E167}"/>
          </ac:spMkLst>
        </pc:spChg>
        <pc:spChg chg="mod">
          <ac:chgData name="Liu Shenyu" userId="513225b09d6bb538" providerId="LiveId" clId="{E6785EE4-7EB9-4438-A1A7-FDEBEE560FAA}" dt="2023-06-02T10:14:17.860" v="26507" actId="164"/>
          <ac:spMkLst>
            <pc:docMk/>
            <pc:sldMk cId="537534760" sldId="284"/>
            <ac:spMk id="32" creationId="{AE11B155-66F6-426D-9522-2AE859F9C1D1}"/>
          </ac:spMkLst>
        </pc:spChg>
        <pc:spChg chg="mod">
          <ac:chgData name="Liu Shenyu" userId="513225b09d6bb538" providerId="LiveId" clId="{E6785EE4-7EB9-4438-A1A7-FDEBEE560FAA}" dt="2023-06-02T10:14:17.860" v="26507" actId="164"/>
          <ac:spMkLst>
            <pc:docMk/>
            <pc:sldMk cId="537534760" sldId="284"/>
            <ac:spMk id="33" creationId="{B0D4933B-887B-4856-91D8-54D9341AD542}"/>
          </ac:spMkLst>
        </pc:spChg>
        <pc:spChg chg="mod">
          <ac:chgData name="Liu Shenyu" userId="513225b09d6bb538" providerId="LiveId" clId="{E6785EE4-7EB9-4438-A1A7-FDEBEE560FAA}" dt="2023-06-02T10:14:17.860" v="26507" actId="164"/>
          <ac:spMkLst>
            <pc:docMk/>
            <pc:sldMk cId="537534760" sldId="284"/>
            <ac:spMk id="35" creationId="{1EBE8058-C797-4D1F-A7F0-28A69CABE97D}"/>
          </ac:spMkLst>
        </pc:spChg>
        <pc:spChg chg="mod">
          <ac:chgData name="Liu Shenyu" userId="513225b09d6bb538" providerId="LiveId" clId="{E6785EE4-7EB9-4438-A1A7-FDEBEE560FAA}" dt="2023-06-02T10:14:17.860" v="26507" actId="164"/>
          <ac:spMkLst>
            <pc:docMk/>
            <pc:sldMk cId="537534760" sldId="284"/>
            <ac:spMk id="36" creationId="{D8C50A06-44AB-4507-AFD5-3AF5871C9C27}"/>
          </ac:spMkLst>
        </pc:spChg>
        <pc:spChg chg="mod">
          <ac:chgData name="Liu Shenyu" userId="513225b09d6bb538" providerId="LiveId" clId="{E6785EE4-7EB9-4438-A1A7-FDEBEE560FAA}" dt="2023-06-02T10:14:17.860" v="26507" actId="164"/>
          <ac:spMkLst>
            <pc:docMk/>
            <pc:sldMk cId="537534760" sldId="284"/>
            <ac:spMk id="37" creationId="{75AC04A9-517D-4F76-824E-7D2B41D9051F}"/>
          </ac:spMkLst>
        </pc:spChg>
        <pc:spChg chg="mod">
          <ac:chgData name="Liu Shenyu" userId="513225b09d6bb538" providerId="LiveId" clId="{E6785EE4-7EB9-4438-A1A7-FDEBEE560FAA}" dt="2023-06-02T10:14:17.860" v="26507" actId="164"/>
          <ac:spMkLst>
            <pc:docMk/>
            <pc:sldMk cId="537534760" sldId="284"/>
            <ac:spMk id="38" creationId="{334102DC-B78D-4A7A-980C-A816467F23EF}"/>
          </ac:spMkLst>
        </pc:spChg>
        <pc:spChg chg="mod">
          <ac:chgData name="Liu Shenyu" userId="513225b09d6bb538" providerId="LiveId" clId="{E6785EE4-7EB9-4438-A1A7-FDEBEE560FAA}" dt="2023-06-02T10:14:17.860" v="26507" actId="164"/>
          <ac:spMkLst>
            <pc:docMk/>
            <pc:sldMk cId="537534760" sldId="284"/>
            <ac:spMk id="39" creationId="{41836D0F-BAD6-4218-A530-FA9C507DB731}"/>
          </ac:spMkLst>
        </pc:spChg>
        <pc:spChg chg="mod">
          <ac:chgData name="Liu Shenyu" userId="513225b09d6bb538" providerId="LiveId" clId="{E6785EE4-7EB9-4438-A1A7-FDEBEE560FAA}" dt="2023-06-06T02:01:36.639" v="27976" actId="20577"/>
          <ac:spMkLst>
            <pc:docMk/>
            <pc:sldMk cId="537534760" sldId="284"/>
            <ac:spMk id="44" creationId="{0F0F5D6F-B5EA-4913-A788-9BDAF4C36304}"/>
          </ac:spMkLst>
        </pc:spChg>
        <pc:spChg chg="mod">
          <ac:chgData name="Liu Shenyu" userId="513225b09d6bb538" providerId="LiveId" clId="{E6785EE4-7EB9-4438-A1A7-FDEBEE560FAA}" dt="2023-06-06T02:01:36.639" v="27976" actId="20577"/>
          <ac:spMkLst>
            <pc:docMk/>
            <pc:sldMk cId="537534760" sldId="284"/>
            <ac:spMk id="45" creationId="{179D70D8-C9BD-47E7-9E6D-531C34D190A1}"/>
          </ac:spMkLst>
        </pc:spChg>
        <pc:spChg chg="mod">
          <ac:chgData name="Liu Shenyu" userId="513225b09d6bb538" providerId="LiveId" clId="{E6785EE4-7EB9-4438-A1A7-FDEBEE560FAA}" dt="2023-06-06T02:01:36.639" v="27976" actId="20577"/>
          <ac:spMkLst>
            <pc:docMk/>
            <pc:sldMk cId="537534760" sldId="284"/>
            <ac:spMk id="46" creationId="{73307BBB-76E6-4F73-828E-F8654283EA14}"/>
          </ac:spMkLst>
        </pc:spChg>
        <pc:spChg chg="mod">
          <ac:chgData name="Liu Shenyu" userId="513225b09d6bb538" providerId="LiveId" clId="{E6785EE4-7EB9-4438-A1A7-FDEBEE560FAA}" dt="2023-06-06T02:01:36.639" v="27976" actId="20577"/>
          <ac:spMkLst>
            <pc:docMk/>
            <pc:sldMk cId="537534760" sldId="284"/>
            <ac:spMk id="50" creationId="{2E9DF181-4478-4740-8400-22B2FA03171A}"/>
          </ac:spMkLst>
        </pc:spChg>
        <pc:spChg chg="mod">
          <ac:chgData name="Liu Shenyu" userId="513225b09d6bb538" providerId="LiveId" clId="{E6785EE4-7EB9-4438-A1A7-FDEBEE560FAA}" dt="2023-06-06T02:01:36.639" v="27976" actId="20577"/>
          <ac:spMkLst>
            <pc:docMk/>
            <pc:sldMk cId="537534760" sldId="284"/>
            <ac:spMk id="51" creationId="{4B05D4DB-DE66-4CC7-8E58-5543155478AC}"/>
          </ac:spMkLst>
        </pc:spChg>
        <pc:spChg chg="mod">
          <ac:chgData name="Liu Shenyu" userId="513225b09d6bb538" providerId="LiveId" clId="{E6785EE4-7EB9-4438-A1A7-FDEBEE560FAA}" dt="2023-06-02T10:13:59.160" v="26505" actId="17032"/>
          <ac:spMkLst>
            <pc:docMk/>
            <pc:sldMk cId="537534760" sldId="284"/>
            <ac:spMk id="53" creationId="{3EB7A722-19CE-4E1E-932A-2C2B734865FF}"/>
          </ac:spMkLst>
        </pc:spChg>
        <pc:spChg chg="mod">
          <ac:chgData name="Liu Shenyu" userId="513225b09d6bb538" providerId="LiveId" clId="{E6785EE4-7EB9-4438-A1A7-FDEBEE560FAA}" dt="2023-06-02T10:14:17.860" v="26507" actId="164"/>
          <ac:spMkLst>
            <pc:docMk/>
            <pc:sldMk cId="537534760" sldId="284"/>
            <ac:spMk id="55" creationId="{3A22DD2D-701C-478C-A1E3-67B9726F6C8A}"/>
          </ac:spMkLst>
        </pc:spChg>
        <pc:grpChg chg="add mod">
          <ac:chgData name="Liu Shenyu" userId="513225b09d6bb538" providerId="LiveId" clId="{E6785EE4-7EB9-4438-A1A7-FDEBEE560FAA}" dt="2023-06-02T10:14:23.515" v="26508" actId="1076"/>
          <ac:grpSpMkLst>
            <pc:docMk/>
            <pc:sldMk cId="537534760" sldId="284"/>
            <ac:grpSpMk id="4" creationId="{50EBD934-024A-46AD-AB1B-26970BE8605B}"/>
          </ac:grpSpMkLst>
        </pc:grpChg>
        <pc:grpChg chg="mod">
          <ac:chgData name="Liu Shenyu" userId="513225b09d6bb538" providerId="LiveId" clId="{E6785EE4-7EB9-4438-A1A7-FDEBEE560FAA}" dt="2023-06-06T02:01:36.639" v="27976" actId="20577"/>
          <ac:grpSpMkLst>
            <pc:docMk/>
            <pc:sldMk cId="537534760" sldId="284"/>
            <ac:grpSpMk id="52" creationId="{6030A60D-EE04-4D74-A9A1-110BAF48F415}"/>
          </ac:grpSpMkLst>
        </pc:grpChg>
        <pc:cxnChg chg="mod">
          <ac:chgData name="Liu Shenyu" userId="513225b09d6bb538" providerId="LiveId" clId="{E6785EE4-7EB9-4438-A1A7-FDEBEE560FAA}" dt="2023-06-02T10:14:17.860" v="26507" actId="164"/>
          <ac:cxnSpMkLst>
            <pc:docMk/>
            <pc:sldMk cId="537534760" sldId="284"/>
            <ac:cxnSpMk id="5" creationId="{AD2CD208-8D1C-4725-9EBA-A571DD3C2C34}"/>
          </ac:cxnSpMkLst>
        </pc:cxnChg>
        <pc:cxnChg chg="mod">
          <ac:chgData name="Liu Shenyu" userId="513225b09d6bb538" providerId="LiveId" clId="{E6785EE4-7EB9-4438-A1A7-FDEBEE560FAA}" dt="2023-06-02T10:14:17.860" v="26507" actId="164"/>
          <ac:cxnSpMkLst>
            <pc:docMk/>
            <pc:sldMk cId="537534760" sldId="284"/>
            <ac:cxnSpMk id="6" creationId="{93592620-4169-4269-9ADB-1B097824C5F8}"/>
          </ac:cxnSpMkLst>
        </pc:cxnChg>
        <pc:cxnChg chg="mod">
          <ac:chgData name="Liu Shenyu" userId="513225b09d6bb538" providerId="LiveId" clId="{E6785EE4-7EB9-4438-A1A7-FDEBEE560FAA}" dt="2023-06-02T10:14:17.860" v="26507" actId="164"/>
          <ac:cxnSpMkLst>
            <pc:docMk/>
            <pc:sldMk cId="537534760" sldId="284"/>
            <ac:cxnSpMk id="11" creationId="{D4974522-15CB-4889-BCE8-0767359D2238}"/>
          </ac:cxnSpMkLst>
        </pc:cxnChg>
        <pc:cxnChg chg="mod">
          <ac:chgData name="Liu Shenyu" userId="513225b09d6bb538" providerId="LiveId" clId="{E6785EE4-7EB9-4438-A1A7-FDEBEE560FAA}" dt="2023-06-02T10:14:17.860" v="26507" actId="164"/>
          <ac:cxnSpMkLst>
            <pc:docMk/>
            <pc:sldMk cId="537534760" sldId="284"/>
            <ac:cxnSpMk id="12" creationId="{21623AC2-7F7A-49B7-B718-DC1307C81BDD}"/>
          </ac:cxnSpMkLst>
        </pc:cxnChg>
        <pc:cxnChg chg="mod">
          <ac:chgData name="Liu Shenyu" userId="513225b09d6bb538" providerId="LiveId" clId="{E6785EE4-7EB9-4438-A1A7-FDEBEE560FAA}" dt="2023-06-02T10:14:17.860" v="26507" actId="164"/>
          <ac:cxnSpMkLst>
            <pc:docMk/>
            <pc:sldMk cId="537534760" sldId="284"/>
            <ac:cxnSpMk id="13" creationId="{A1FB9C2B-98B2-430E-AC9F-8C1345C46A22}"/>
          </ac:cxnSpMkLst>
        </pc:cxnChg>
        <pc:cxnChg chg="mod">
          <ac:chgData name="Liu Shenyu" userId="513225b09d6bb538" providerId="LiveId" clId="{E6785EE4-7EB9-4438-A1A7-FDEBEE560FAA}" dt="2023-06-02T10:14:17.860" v="26507" actId="164"/>
          <ac:cxnSpMkLst>
            <pc:docMk/>
            <pc:sldMk cId="537534760" sldId="284"/>
            <ac:cxnSpMk id="29" creationId="{7FBD4722-2D85-4D0C-8569-9CD7054F0771}"/>
          </ac:cxnSpMkLst>
        </pc:cxnChg>
      </pc:sldChg>
      <pc:sldChg chg="addSp delSp modSp add mod modAnim">
        <pc:chgData name="Liu Shenyu" userId="513225b09d6bb538" providerId="LiveId" clId="{E6785EE4-7EB9-4438-A1A7-FDEBEE560FAA}" dt="2023-06-06T02:04:13.117" v="27980"/>
        <pc:sldMkLst>
          <pc:docMk/>
          <pc:sldMk cId="411523119" sldId="285"/>
        </pc:sldMkLst>
        <pc:spChg chg="mod">
          <ac:chgData name="Liu Shenyu" userId="513225b09d6bb538" providerId="LiveId" clId="{E6785EE4-7EB9-4438-A1A7-FDEBEE560FAA}" dt="2023-06-06T02:03:13.569" v="27977" actId="207"/>
          <ac:spMkLst>
            <pc:docMk/>
            <pc:sldMk cId="411523119" sldId="285"/>
            <ac:spMk id="5" creationId="{1718E141-4FA1-4DEA-AD95-F9E7710278A8}"/>
          </ac:spMkLst>
        </pc:spChg>
        <pc:spChg chg="del">
          <ac:chgData name="Liu Shenyu" userId="513225b09d6bb538" providerId="LiveId" clId="{E6785EE4-7EB9-4438-A1A7-FDEBEE560FAA}" dt="2023-06-02T10:14:45.371" v="26509" actId="478"/>
          <ac:spMkLst>
            <pc:docMk/>
            <pc:sldMk cId="411523119" sldId="285"/>
            <ac:spMk id="6" creationId="{D508FB90-CD07-4C1B-923E-F7A93E104E51}"/>
          </ac:spMkLst>
        </pc:spChg>
        <pc:spChg chg="add mod">
          <ac:chgData name="Liu Shenyu" userId="513225b09d6bb538" providerId="LiveId" clId="{E6785EE4-7EB9-4438-A1A7-FDEBEE560FAA}" dt="2023-06-02T10:22:23.610" v="26743" actId="20578"/>
          <ac:spMkLst>
            <pc:docMk/>
            <pc:sldMk cId="411523119" sldId="285"/>
            <ac:spMk id="10" creationId="{21B0D77D-D4DE-417B-B67D-7047620E1237}"/>
          </ac:spMkLst>
        </pc:spChg>
        <pc:cxnChg chg="add mod">
          <ac:chgData name="Liu Shenyu" userId="513225b09d6bb538" providerId="LiveId" clId="{E6785EE4-7EB9-4438-A1A7-FDEBEE560FAA}" dt="2023-06-02T10:17:26.255" v="26586" actId="14100"/>
          <ac:cxnSpMkLst>
            <pc:docMk/>
            <pc:sldMk cId="411523119" sldId="285"/>
            <ac:cxnSpMk id="3" creationId="{AD9FBAB3-6096-48BC-9249-83E9E16FE923}"/>
          </ac:cxnSpMkLst>
        </pc:cxnChg>
        <pc:cxnChg chg="add mod">
          <ac:chgData name="Liu Shenyu" userId="513225b09d6bb538" providerId="LiveId" clId="{E6785EE4-7EB9-4438-A1A7-FDEBEE560FAA}" dt="2023-06-02T10:17:14.475" v="26582" actId="1076"/>
          <ac:cxnSpMkLst>
            <pc:docMk/>
            <pc:sldMk cId="411523119" sldId="285"/>
            <ac:cxnSpMk id="7" creationId="{4B354D57-2F77-43B1-8142-7249F3E58989}"/>
          </ac:cxnSpMkLst>
        </pc:cxnChg>
      </pc:sldChg>
      <pc:sldChg chg="add del">
        <pc:chgData name="Liu Shenyu" userId="513225b09d6bb538" providerId="LiveId" clId="{E6785EE4-7EB9-4438-A1A7-FDEBEE560FAA}" dt="2023-05-31T10:06:21.104" v="15410" actId="47"/>
        <pc:sldMkLst>
          <pc:docMk/>
          <pc:sldMk cId="787820795" sldId="286"/>
        </pc:sldMkLst>
      </pc:sldChg>
      <pc:sldChg chg="addSp delSp modSp new mod setBg addAnim delAnim">
        <pc:chgData name="Liu Shenyu" userId="513225b09d6bb538" providerId="LiveId" clId="{E6785EE4-7EB9-4438-A1A7-FDEBEE560FAA}" dt="2023-06-02T10:30:53.504" v="26857" actId="1076"/>
        <pc:sldMkLst>
          <pc:docMk/>
          <pc:sldMk cId="3792369447" sldId="287"/>
        </pc:sldMkLst>
        <pc:spChg chg="mod">
          <ac:chgData name="Liu Shenyu" userId="513225b09d6bb538" providerId="LiveId" clId="{E6785EE4-7EB9-4438-A1A7-FDEBEE560FAA}" dt="2023-06-02T10:30:31.168" v="26853" actId="26606"/>
          <ac:spMkLst>
            <pc:docMk/>
            <pc:sldMk cId="3792369447" sldId="287"/>
            <ac:spMk id="2" creationId="{EB358A86-759F-461B-B734-82A617775D65}"/>
          </ac:spMkLst>
        </pc:spChg>
        <pc:spChg chg="mod">
          <ac:chgData name="Liu Shenyu" userId="513225b09d6bb538" providerId="LiveId" clId="{E6785EE4-7EB9-4438-A1A7-FDEBEE560FAA}" dt="2023-06-02T10:30:31.168" v="26853" actId="26606"/>
          <ac:spMkLst>
            <pc:docMk/>
            <pc:sldMk cId="3792369447" sldId="287"/>
            <ac:spMk id="3" creationId="{F5A667AA-18A2-4090-BC26-DA77948681BC}"/>
          </ac:spMkLst>
        </pc:spChg>
        <pc:spChg chg="add del">
          <ac:chgData name="Liu Shenyu" userId="513225b09d6bb538" providerId="LiveId" clId="{E6785EE4-7EB9-4438-A1A7-FDEBEE560FAA}" dt="2023-06-02T10:29:47.211" v="26838" actId="26606"/>
          <ac:spMkLst>
            <pc:docMk/>
            <pc:sldMk cId="3792369447" sldId="287"/>
            <ac:spMk id="9" creationId="{0ED28709-5CB7-44D6-B3BC-B1C015D6BE3D}"/>
          </ac:spMkLst>
        </pc:spChg>
        <pc:spChg chg="add del">
          <ac:chgData name="Liu Shenyu" userId="513225b09d6bb538" providerId="LiveId" clId="{E6785EE4-7EB9-4438-A1A7-FDEBEE560FAA}" dt="2023-06-02T10:29:47.211" v="26838" actId="26606"/>
          <ac:spMkLst>
            <pc:docMk/>
            <pc:sldMk cId="3792369447" sldId="287"/>
            <ac:spMk id="11" creationId="{1AE2FDE4-8ECB-4D0B-B871-D4EE526064C4}"/>
          </ac:spMkLst>
        </pc:spChg>
        <pc:spChg chg="add del">
          <ac:chgData name="Liu Shenyu" userId="513225b09d6bb538" providerId="LiveId" clId="{E6785EE4-7EB9-4438-A1A7-FDEBEE560FAA}" dt="2023-06-02T10:29:48.086" v="26840" actId="26606"/>
          <ac:spMkLst>
            <pc:docMk/>
            <pc:sldMk cId="3792369447" sldId="287"/>
            <ac:spMk id="21" creationId="{46187E64-7A77-4D13-A5F4-9AEC282BBB9E}"/>
          </ac:spMkLst>
        </pc:spChg>
        <pc:spChg chg="add del">
          <ac:chgData name="Liu Shenyu" userId="513225b09d6bb538" providerId="LiveId" clId="{E6785EE4-7EB9-4438-A1A7-FDEBEE560FAA}" dt="2023-06-02T10:29:48.086" v="26840" actId="26606"/>
          <ac:spMkLst>
            <pc:docMk/>
            <pc:sldMk cId="3792369447" sldId="287"/>
            <ac:spMk id="22" creationId="{E2B33195-5BCA-4BB7-A82D-6739522687DD}"/>
          </ac:spMkLst>
        </pc:spChg>
        <pc:spChg chg="add del">
          <ac:chgData name="Liu Shenyu" userId="513225b09d6bb538" providerId="LiveId" clId="{E6785EE4-7EB9-4438-A1A7-FDEBEE560FAA}" dt="2023-06-02T10:29:48.086" v="26840" actId="26606"/>
          <ac:spMkLst>
            <pc:docMk/>
            <pc:sldMk cId="3792369447" sldId="287"/>
            <ac:spMk id="23" creationId="{CF8AD9F3-9AF6-494F-83A3-2F677563935C}"/>
          </ac:spMkLst>
        </pc:spChg>
        <pc:spChg chg="add del">
          <ac:chgData name="Liu Shenyu" userId="513225b09d6bb538" providerId="LiveId" clId="{E6785EE4-7EB9-4438-A1A7-FDEBEE560FAA}" dt="2023-06-02T10:29:48.086" v="26840" actId="26606"/>
          <ac:spMkLst>
            <pc:docMk/>
            <pc:sldMk cId="3792369447" sldId="287"/>
            <ac:spMk id="24" creationId="{0DA5DB8B-7E5C-4ABC-8069-A9A8806F3976}"/>
          </ac:spMkLst>
        </pc:spChg>
        <pc:spChg chg="add del">
          <ac:chgData name="Liu Shenyu" userId="513225b09d6bb538" providerId="LiveId" clId="{E6785EE4-7EB9-4438-A1A7-FDEBEE560FAA}" dt="2023-06-02T10:29:51.936" v="26842" actId="26606"/>
          <ac:spMkLst>
            <pc:docMk/>
            <pc:sldMk cId="3792369447" sldId="287"/>
            <ac:spMk id="26" creationId="{0ED28709-5CB7-44D6-B3BC-B1C015D6BE3D}"/>
          </ac:spMkLst>
        </pc:spChg>
        <pc:spChg chg="add del">
          <ac:chgData name="Liu Shenyu" userId="513225b09d6bb538" providerId="LiveId" clId="{E6785EE4-7EB9-4438-A1A7-FDEBEE560FAA}" dt="2023-06-02T10:29:51.936" v="26842" actId="26606"/>
          <ac:spMkLst>
            <pc:docMk/>
            <pc:sldMk cId="3792369447" sldId="287"/>
            <ac:spMk id="27" creationId="{1AE2FDE4-8ECB-4D0B-B871-D4EE526064C4}"/>
          </ac:spMkLst>
        </pc:spChg>
        <pc:spChg chg="add del">
          <ac:chgData name="Liu Shenyu" userId="513225b09d6bb538" providerId="LiveId" clId="{E6785EE4-7EB9-4438-A1A7-FDEBEE560FAA}" dt="2023-06-02T10:29:52.702" v="26844" actId="26606"/>
          <ac:spMkLst>
            <pc:docMk/>
            <pc:sldMk cId="3792369447" sldId="287"/>
            <ac:spMk id="32" creationId="{B7BD7FCF-A254-4A97-A15C-319B67622677}"/>
          </ac:spMkLst>
        </pc:spChg>
        <pc:spChg chg="add del">
          <ac:chgData name="Liu Shenyu" userId="513225b09d6bb538" providerId="LiveId" clId="{E6785EE4-7EB9-4438-A1A7-FDEBEE560FAA}" dt="2023-06-02T10:29:52.702" v="26844" actId="26606"/>
          <ac:spMkLst>
            <pc:docMk/>
            <pc:sldMk cId="3792369447" sldId="287"/>
            <ac:spMk id="33" creationId="{52FFAF72-6204-4676-9C6F-9A4CC4D91805}"/>
          </ac:spMkLst>
        </pc:spChg>
        <pc:spChg chg="add del">
          <ac:chgData name="Liu Shenyu" userId="513225b09d6bb538" providerId="LiveId" clId="{E6785EE4-7EB9-4438-A1A7-FDEBEE560FAA}" dt="2023-06-02T10:30:31.168" v="26853" actId="26606"/>
          <ac:spMkLst>
            <pc:docMk/>
            <pc:sldMk cId="3792369447" sldId="287"/>
            <ac:spMk id="35" creationId="{275D6C10-B5A7-4715-803E-0501C9C2CC21}"/>
          </ac:spMkLst>
        </pc:spChg>
        <pc:spChg chg="add del">
          <ac:chgData name="Liu Shenyu" userId="513225b09d6bb538" providerId="LiveId" clId="{E6785EE4-7EB9-4438-A1A7-FDEBEE560FAA}" dt="2023-06-02T10:30:26.059" v="26850" actId="26606"/>
          <ac:spMkLst>
            <pc:docMk/>
            <pc:sldMk cId="3792369447" sldId="287"/>
            <ac:spMk id="40" creationId="{4D24BFD5-D814-402B-B6C4-EEF6AE14B0F2}"/>
          </ac:spMkLst>
        </pc:spChg>
        <pc:spChg chg="add del">
          <ac:chgData name="Liu Shenyu" userId="513225b09d6bb538" providerId="LiveId" clId="{E6785EE4-7EB9-4438-A1A7-FDEBEE560FAA}" dt="2023-06-02T10:30:31.168" v="26852" actId="26606"/>
          <ac:spMkLst>
            <pc:docMk/>
            <pc:sldMk cId="3792369447" sldId="287"/>
            <ac:spMk id="41" creationId="{9B7AD9F6-8CE7-4299-8FC6-328F4DCD3FF9}"/>
          </ac:spMkLst>
        </pc:spChg>
        <pc:spChg chg="add del">
          <ac:chgData name="Liu Shenyu" userId="513225b09d6bb538" providerId="LiveId" clId="{E6785EE4-7EB9-4438-A1A7-FDEBEE560FAA}" dt="2023-06-02T10:30:26.059" v="26850" actId="26606"/>
          <ac:spMkLst>
            <pc:docMk/>
            <pc:sldMk cId="3792369447" sldId="287"/>
            <ac:spMk id="42" creationId="{36FED7E8-9A97-475F-9FA4-113410D4433B}"/>
          </ac:spMkLst>
        </pc:spChg>
        <pc:spChg chg="add del">
          <ac:chgData name="Liu Shenyu" userId="513225b09d6bb538" providerId="LiveId" clId="{E6785EE4-7EB9-4438-A1A7-FDEBEE560FAA}" dt="2023-06-02T10:30:31.168" v="26852" actId="26606"/>
          <ac:spMkLst>
            <pc:docMk/>
            <pc:sldMk cId="3792369447" sldId="287"/>
            <ac:spMk id="43" creationId="{82580482-BA80-420A-8A05-C58E97F26B21}"/>
          </ac:spMkLst>
        </pc:spChg>
        <pc:spChg chg="add del">
          <ac:chgData name="Liu Shenyu" userId="513225b09d6bb538" providerId="LiveId" clId="{E6785EE4-7EB9-4438-A1A7-FDEBEE560FAA}" dt="2023-06-02T10:30:26.059" v="26850" actId="26606"/>
          <ac:spMkLst>
            <pc:docMk/>
            <pc:sldMk cId="3792369447" sldId="287"/>
            <ac:spMk id="44" creationId="{2A39B854-4B6C-4F7F-A602-6F97770CED70}"/>
          </ac:spMkLst>
        </pc:spChg>
        <pc:spChg chg="add">
          <ac:chgData name="Liu Shenyu" userId="513225b09d6bb538" providerId="LiveId" clId="{E6785EE4-7EB9-4438-A1A7-FDEBEE560FAA}" dt="2023-06-02T10:30:31.168" v="26853" actId="26606"/>
          <ac:spMkLst>
            <pc:docMk/>
            <pc:sldMk cId="3792369447" sldId="287"/>
            <ac:spMk id="45" creationId="{FFD48BC7-DC40-47DE-87EE-9F4B6ECB9ABB}"/>
          </ac:spMkLst>
        </pc:spChg>
        <pc:spChg chg="add">
          <ac:chgData name="Liu Shenyu" userId="513225b09d6bb538" providerId="LiveId" clId="{E6785EE4-7EB9-4438-A1A7-FDEBEE560FAA}" dt="2023-06-02T10:30:31.168" v="26853" actId="26606"/>
          <ac:spMkLst>
            <pc:docMk/>
            <pc:sldMk cId="3792369447" sldId="287"/>
            <ac:spMk id="46" creationId="{3629484E-3792-4B3D-89AD-7C8A1ED0E0D4}"/>
          </ac:spMkLst>
        </pc:spChg>
        <pc:spChg chg="add">
          <ac:chgData name="Liu Shenyu" userId="513225b09d6bb538" providerId="LiveId" clId="{E6785EE4-7EB9-4438-A1A7-FDEBEE560FAA}" dt="2023-06-02T10:30:31.168" v="26853" actId="26606"/>
          <ac:spMkLst>
            <pc:docMk/>
            <pc:sldMk cId="3792369447" sldId="287"/>
            <ac:spMk id="47" creationId="{E502BBC7-2C76-46F3-BC24-5985BC13DB88}"/>
          </ac:spMkLst>
        </pc:spChg>
        <pc:spChg chg="add">
          <ac:chgData name="Liu Shenyu" userId="513225b09d6bb538" providerId="LiveId" clId="{E6785EE4-7EB9-4438-A1A7-FDEBEE560FAA}" dt="2023-06-02T10:30:31.168" v="26853" actId="26606"/>
          <ac:spMkLst>
            <pc:docMk/>
            <pc:sldMk cId="3792369447" sldId="287"/>
            <ac:spMk id="48" creationId="{C7F28D52-2A5F-4D23-81AE-7CB8B591C7AF}"/>
          </ac:spMkLst>
        </pc:spChg>
        <pc:grpChg chg="add del">
          <ac:chgData name="Liu Shenyu" userId="513225b09d6bb538" providerId="LiveId" clId="{E6785EE4-7EB9-4438-A1A7-FDEBEE560FAA}" dt="2023-06-02T10:29:47.211" v="26838" actId="26606"/>
          <ac:grpSpMkLst>
            <pc:docMk/>
            <pc:sldMk cId="3792369447" sldId="287"/>
            <ac:grpSpMk id="17" creationId="{9B97FD1C-2756-4C3B-9EA4-69F478100302}"/>
          </ac:grpSpMkLst>
        </pc:grpChg>
        <pc:grpChg chg="add del">
          <ac:chgData name="Liu Shenyu" userId="513225b09d6bb538" providerId="LiveId" clId="{E6785EE4-7EB9-4438-A1A7-FDEBEE560FAA}" dt="2023-06-02T10:29:51.936" v="26842" actId="26606"/>
          <ac:grpSpMkLst>
            <pc:docMk/>
            <pc:sldMk cId="3792369447" sldId="287"/>
            <ac:grpSpMk id="30" creationId="{9B97FD1C-2756-4C3B-9EA4-69F478100302}"/>
          </ac:grpSpMkLst>
        </pc:grpChg>
        <pc:picChg chg="add del mod ord">
          <ac:chgData name="Liu Shenyu" userId="513225b09d6bb538" providerId="LiveId" clId="{E6785EE4-7EB9-4438-A1A7-FDEBEE560FAA}" dt="2023-06-02T10:30:04.124" v="26846" actId="21"/>
          <ac:picMkLst>
            <pc:docMk/>
            <pc:sldMk cId="3792369447" sldId="287"/>
            <ac:picMk id="4" creationId="{DD419ADF-EA89-4942-B4C9-E4A064107E6E}"/>
          </ac:picMkLst>
        </pc:picChg>
        <pc:picChg chg="add mod">
          <ac:chgData name="Liu Shenyu" userId="513225b09d6bb538" providerId="LiveId" clId="{E6785EE4-7EB9-4438-A1A7-FDEBEE560FAA}" dt="2023-06-02T10:30:53.504" v="26857" actId="1076"/>
          <ac:picMkLst>
            <pc:docMk/>
            <pc:sldMk cId="3792369447" sldId="287"/>
            <ac:picMk id="34" creationId="{218FC357-DBE5-4B49-B333-FAE7AA138AE9}"/>
          </ac:picMkLst>
        </pc:picChg>
        <pc:picChg chg="add del">
          <ac:chgData name="Liu Shenyu" userId="513225b09d6bb538" providerId="LiveId" clId="{E6785EE4-7EB9-4438-A1A7-FDEBEE560FAA}" dt="2023-06-02T10:30:31.168" v="26852" actId="26606"/>
          <ac:picMkLst>
            <pc:docMk/>
            <pc:sldMk cId="3792369447" sldId="287"/>
            <ac:picMk id="37" creationId="{66F2C981-8B19-5225-3308-DC48472B6CCE}"/>
          </ac:picMkLst>
        </pc:picChg>
        <pc:cxnChg chg="add del">
          <ac:chgData name="Liu Shenyu" userId="513225b09d6bb538" providerId="LiveId" clId="{E6785EE4-7EB9-4438-A1A7-FDEBEE560FAA}" dt="2023-06-02T10:29:47.211" v="26838" actId="26606"/>
          <ac:cxnSpMkLst>
            <pc:docMk/>
            <pc:sldMk cId="3792369447" sldId="287"/>
            <ac:cxnSpMk id="13" creationId="{C9C09A4F-8DE1-4622-BAE9-9E65C0252F0F}"/>
          </ac:cxnSpMkLst>
        </pc:cxnChg>
        <pc:cxnChg chg="add del">
          <ac:chgData name="Liu Shenyu" userId="513225b09d6bb538" providerId="LiveId" clId="{E6785EE4-7EB9-4438-A1A7-FDEBEE560FAA}" dt="2023-06-02T10:29:47.211" v="26838" actId="26606"/>
          <ac:cxnSpMkLst>
            <pc:docMk/>
            <pc:sldMk cId="3792369447" sldId="287"/>
            <ac:cxnSpMk id="15" creationId="{7DAD8094-670D-4F60-875A-A60C3CD0C7E6}"/>
          </ac:cxnSpMkLst>
        </pc:cxnChg>
        <pc:cxnChg chg="add del">
          <ac:chgData name="Liu Shenyu" userId="513225b09d6bb538" providerId="LiveId" clId="{E6785EE4-7EB9-4438-A1A7-FDEBEE560FAA}" dt="2023-06-02T10:29:51.936" v="26842" actId="26606"/>
          <ac:cxnSpMkLst>
            <pc:docMk/>
            <pc:sldMk cId="3792369447" sldId="287"/>
            <ac:cxnSpMk id="28" creationId="{C9C09A4F-8DE1-4622-BAE9-9E65C0252F0F}"/>
          </ac:cxnSpMkLst>
        </pc:cxnChg>
        <pc:cxnChg chg="add del">
          <ac:chgData name="Liu Shenyu" userId="513225b09d6bb538" providerId="LiveId" clId="{E6785EE4-7EB9-4438-A1A7-FDEBEE560FAA}" dt="2023-06-02T10:29:51.936" v="26842" actId="26606"/>
          <ac:cxnSpMkLst>
            <pc:docMk/>
            <pc:sldMk cId="3792369447" sldId="287"/>
            <ac:cxnSpMk id="29" creationId="{7DAD8094-670D-4F60-875A-A60C3CD0C7E6}"/>
          </ac:cxnSpMkLst>
        </pc:cxnChg>
      </pc:sldChg>
      <pc:sldChg chg="addSp delSp modSp new del mod modClrScheme chgLayout">
        <pc:chgData name="Liu Shenyu" userId="513225b09d6bb538" providerId="LiveId" clId="{E6785EE4-7EB9-4438-A1A7-FDEBEE560FAA}" dt="2023-06-02T09:37:11.445" v="26082" actId="47"/>
        <pc:sldMkLst>
          <pc:docMk/>
          <pc:sldMk cId="3028523372" sldId="288"/>
        </pc:sldMkLst>
        <pc:spChg chg="mod ord">
          <ac:chgData name="Liu Shenyu" userId="513225b09d6bb538" providerId="LiveId" clId="{E6785EE4-7EB9-4438-A1A7-FDEBEE560FAA}" dt="2023-05-31T01:01:30.454" v="710" actId="700"/>
          <ac:spMkLst>
            <pc:docMk/>
            <pc:sldMk cId="3028523372" sldId="288"/>
            <ac:spMk id="2" creationId="{733134E8-580A-49B9-9D36-A35CA1408698}"/>
          </ac:spMkLst>
        </pc:spChg>
        <pc:spChg chg="del mod ord">
          <ac:chgData name="Liu Shenyu" userId="513225b09d6bb538" providerId="LiveId" clId="{E6785EE4-7EB9-4438-A1A7-FDEBEE560FAA}" dt="2023-05-31T01:01:30.454" v="710" actId="700"/>
          <ac:spMkLst>
            <pc:docMk/>
            <pc:sldMk cId="3028523372" sldId="288"/>
            <ac:spMk id="3" creationId="{42E9774D-6A76-49D2-8D02-F8F90CA1F33A}"/>
          </ac:spMkLst>
        </pc:spChg>
        <pc:spChg chg="add mod ord">
          <ac:chgData name="Liu Shenyu" userId="513225b09d6bb538" providerId="LiveId" clId="{E6785EE4-7EB9-4438-A1A7-FDEBEE560FAA}" dt="2023-05-31T01:01:30.454" v="710" actId="700"/>
          <ac:spMkLst>
            <pc:docMk/>
            <pc:sldMk cId="3028523372" sldId="288"/>
            <ac:spMk id="4" creationId="{8BCA8DE4-B5C8-4410-BAE9-23E6B1D994A3}"/>
          </ac:spMkLst>
        </pc:spChg>
      </pc:sldChg>
      <pc:sldChg chg="addSp delSp modSp new add del mod ord setBg modAnim chgLayout">
        <pc:chgData name="Liu Shenyu" userId="513225b09d6bb538" providerId="LiveId" clId="{E6785EE4-7EB9-4438-A1A7-FDEBEE560FAA}" dt="2023-06-02T09:43:10.420" v="26145" actId="207"/>
        <pc:sldMkLst>
          <pc:docMk/>
          <pc:sldMk cId="1606246756" sldId="289"/>
        </pc:sldMkLst>
        <pc:spChg chg="del">
          <ac:chgData name="Liu Shenyu" userId="513225b09d6bb538" providerId="LiveId" clId="{E6785EE4-7EB9-4438-A1A7-FDEBEE560FAA}" dt="2023-05-31T01:21:37.178" v="2187" actId="478"/>
          <ac:spMkLst>
            <pc:docMk/>
            <pc:sldMk cId="1606246756" sldId="289"/>
            <ac:spMk id="2" creationId="{444D0454-3424-48D8-9EF8-42932861F043}"/>
          </ac:spMkLst>
        </pc:spChg>
        <pc:spChg chg="del">
          <ac:chgData name="Liu Shenyu" userId="513225b09d6bb538" providerId="LiveId" clId="{E6785EE4-7EB9-4438-A1A7-FDEBEE560FAA}" dt="2023-05-31T01:21:38.444" v="2188" actId="478"/>
          <ac:spMkLst>
            <pc:docMk/>
            <pc:sldMk cId="1606246756" sldId="289"/>
            <ac:spMk id="3" creationId="{769E269A-A817-42BC-BD76-AF162D231617}"/>
          </ac:spMkLst>
        </pc:spChg>
        <pc:spChg chg="add mod ord">
          <ac:chgData name="Liu Shenyu" userId="513225b09d6bb538" providerId="LiveId" clId="{E6785EE4-7EB9-4438-A1A7-FDEBEE560FAA}" dt="2023-06-02T09:41:19.330" v="26136" actId="2711"/>
          <ac:spMkLst>
            <pc:docMk/>
            <pc:sldMk cId="1606246756" sldId="289"/>
            <ac:spMk id="4" creationId="{1C9BA03B-7577-4575-9473-AFCFD66428E7}"/>
          </ac:spMkLst>
        </pc:spChg>
        <pc:spChg chg="add del mod ord">
          <ac:chgData name="Liu Shenyu" userId="513225b09d6bb538" providerId="LiveId" clId="{E6785EE4-7EB9-4438-A1A7-FDEBEE560FAA}" dt="2023-05-31T01:21:55.260" v="2205" actId="700"/>
          <ac:spMkLst>
            <pc:docMk/>
            <pc:sldMk cId="1606246756" sldId="289"/>
            <ac:spMk id="5" creationId="{9B612571-F121-4D95-A20B-E6C9EC6914B2}"/>
          </ac:spMkLst>
        </pc:spChg>
        <pc:spChg chg="add mod">
          <ac:chgData name="Liu Shenyu" userId="513225b09d6bb538" providerId="LiveId" clId="{E6785EE4-7EB9-4438-A1A7-FDEBEE560FAA}" dt="2023-06-02T09:43:10.420" v="26145" actId="207"/>
          <ac:spMkLst>
            <pc:docMk/>
            <pc:sldMk cId="1606246756" sldId="289"/>
            <ac:spMk id="6" creationId="{B7AF6F62-3797-42F3-923A-B00842F66A3A}"/>
          </ac:spMkLst>
        </pc:spChg>
        <pc:spChg chg="add">
          <ac:chgData name="Liu Shenyu" userId="513225b09d6bb538" providerId="LiveId" clId="{E6785EE4-7EB9-4438-A1A7-FDEBEE560FAA}" dt="2023-06-02T09:41:09.800" v="26134" actId="26606"/>
          <ac:spMkLst>
            <pc:docMk/>
            <pc:sldMk cId="1606246756" sldId="289"/>
            <ac:spMk id="12" creationId="{743AA782-23D1-4521-8CAD-47662984AA08}"/>
          </ac:spMkLst>
        </pc:spChg>
        <pc:spChg chg="add">
          <ac:chgData name="Liu Shenyu" userId="513225b09d6bb538" providerId="LiveId" clId="{E6785EE4-7EB9-4438-A1A7-FDEBEE560FAA}" dt="2023-06-02T09:41:09.800" v="26134" actId="26606"/>
          <ac:spMkLst>
            <pc:docMk/>
            <pc:sldMk cId="1606246756" sldId="289"/>
            <ac:spMk id="14" creationId="{71877DBC-BB60-40F0-AC93-2ACDBAAE60CE}"/>
          </ac:spMkLst>
        </pc:spChg>
        <pc:picChg chg="add mod">
          <ac:chgData name="Liu Shenyu" userId="513225b09d6bb538" providerId="LiveId" clId="{E6785EE4-7EB9-4438-A1A7-FDEBEE560FAA}" dt="2023-06-02T09:41:09.800" v="26134" actId="26606"/>
          <ac:picMkLst>
            <pc:docMk/>
            <pc:sldMk cId="1606246756" sldId="289"/>
            <ac:picMk id="7" creationId="{4C1D90E7-84B7-41A2-A4CF-FE3F6D8DD31C}"/>
          </ac:picMkLst>
        </pc:picChg>
      </pc:sldChg>
      <pc:sldChg chg="addSp delSp modSp new mod">
        <pc:chgData name="Liu Shenyu" userId="513225b09d6bb538" providerId="LiveId" clId="{E6785EE4-7EB9-4438-A1A7-FDEBEE560FAA}" dt="2023-06-06T01:57:51.778" v="27970" actId="20577"/>
        <pc:sldMkLst>
          <pc:docMk/>
          <pc:sldMk cId="372069363" sldId="290"/>
        </pc:sldMkLst>
        <pc:spChg chg="mod">
          <ac:chgData name="Liu Shenyu" userId="513225b09d6bb538" providerId="LiveId" clId="{E6785EE4-7EB9-4438-A1A7-FDEBEE560FAA}" dt="2023-06-02T09:52:19.366" v="26295" actId="403"/>
          <ac:spMkLst>
            <pc:docMk/>
            <pc:sldMk cId="372069363" sldId="290"/>
            <ac:spMk id="2" creationId="{92A2E00B-F8FF-4545-B59C-2EE04E014AC2}"/>
          </ac:spMkLst>
        </pc:spChg>
        <pc:spChg chg="mod">
          <ac:chgData name="Liu Shenyu" userId="513225b09d6bb538" providerId="LiveId" clId="{E6785EE4-7EB9-4438-A1A7-FDEBEE560FAA}" dt="2023-06-06T01:57:51.778" v="27970" actId="20577"/>
          <ac:spMkLst>
            <pc:docMk/>
            <pc:sldMk cId="372069363" sldId="290"/>
            <ac:spMk id="3" creationId="{20639941-0391-4AF3-A36A-61FBA3F2425F}"/>
          </ac:spMkLst>
        </pc:spChg>
        <pc:spChg chg="add mod">
          <ac:chgData name="Liu Shenyu" userId="513225b09d6bb538" providerId="LiveId" clId="{E6785EE4-7EB9-4438-A1A7-FDEBEE560FAA}" dt="2023-06-02T09:55:36.275" v="26317" actId="164"/>
          <ac:spMkLst>
            <pc:docMk/>
            <pc:sldMk cId="372069363" sldId="290"/>
            <ac:spMk id="8" creationId="{3B6DCAC3-ED57-47F1-929C-67C505CD5CC8}"/>
          </ac:spMkLst>
        </pc:spChg>
        <pc:spChg chg="mod">
          <ac:chgData name="Liu Shenyu" userId="513225b09d6bb538" providerId="LiveId" clId="{E6785EE4-7EB9-4438-A1A7-FDEBEE560FAA}" dt="2023-06-02T09:56:07.854" v="26328" actId="206"/>
          <ac:spMkLst>
            <pc:docMk/>
            <pc:sldMk cId="372069363" sldId="290"/>
            <ac:spMk id="13" creationId="{09591718-473C-49D9-BF2A-0FF06CC99066}"/>
          </ac:spMkLst>
        </pc:spChg>
        <pc:spChg chg="mod">
          <ac:chgData name="Liu Shenyu" userId="513225b09d6bb538" providerId="LiveId" clId="{E6785EE4-7EB9-4438-A1A7-FDEBEE560FAA}" dt="2023-06-02T09:56:58.705" v="26338" actId="1076"/>
          <ac:spMkLst>
            <pc:docMk/>
            <pc:sldMk cId="372069363" sldId="290"/>
            <ac:spMk id="17" creationId="{4C587F6D-29F7-4BF4-879A-C446CB243E51}"/>
          </ac:spMkLst>
        </pc:spChg>
        <pc:spChg chg="mod">
          <ac:chgData name="Liu Shenyu" userId="513225b09d6bb538" providerId="LiveId" clId="{E6785EE4-7EB9-4438-A1A7-FDEBEE560FAA}" dt="2023-06-02T09:58:16.811" v="26345" actId="206"/>
          <ac:spMkLst>
            <pc:docMk/>
            <pc:sldMk cId="372069363" sldId="290"/>
            <ac:spMk id="21" creationId="{C903131D-3129-4206-ABBB-592A2D088F17}"/>
          </ac:spMkLst>
        </pc:spChg>
        <pc:spChg chg="mod">
          <ac:chgData name="Liu Shenyu" userId="513225b09d6bb538" providerId="LiveId" clId="{E6785EE4-7EB9-4438-A1A7-FDEBEE560FAA}" dt="2023-06-02T09:58:32.637" v="26346"/>
          <ac:spMkLst>
            <pc:docMk/>
            <pc:sldMk cId="372069363" sldId="290"/>
            <ac:spMk id="25" creationId="{F8500B07-41FF-4118-BC47-C8AB5353129D}"/>
          </ac:spMkLst>
        </pc:spChg>
        <pc:spChg chg="add mod">
          <ac:chgData name="Liu Shenyu" userId="513225b09d6bb538" providerId="LiveId" clId="{E6785EE4-7EB9-4438-A1A7-FDEBEE560FAA}" dt="2023-06-02T10:00:09.806" v="26425" actId="1076"/>
          <ac:spMkLst>
            <pc:docMk/>
            <pc:sldMk cId="372069363" sldId="290"/>
            <ac:spMk id="27" creationId="{D773FAB5-9B20-4F7C-9AF7-67941786C7D8}"/>
          </ac:spMkLst>
        </pc:spChg>
        <pc:spChg chg="add mod">
          <ac:chgData name="Liu Shenyu" userId="513225b09d6bb538" providerId="LiveId" clId="{E6785EE4-7EB9-4438-A1A7-FDEBEE560FAA}" dt="2023-06-02T10:00:04.775" v="26424" actId="1076"/>
          <ac:spMkLst>
            <pc:docMk/>
            <pc:sldMk cId="372069363" sldId="290"/>
            <ac:spMk id="29" creationId="{E971BF7E-8A54-48B4-B174-2BD4A08AEFB9}"/>
          </ac:spMkLst>
        </pc:spChg>
        <pc:spChg chg="add mod">
          <ac:chgData name="Liu Shenyu" userId="513225b09d6bb538" providerId="LiveId" clId="{E6785EE4-7EB9-4438-A1A7-FDEBEE560FAA}" dt="2023-06-02T10:00:22.149" v="26427" actId="1076"/>
          <ac:spMkLst>
            <pc:docMk/>
            <pc:sldMk cId="372069363" sldId="290"/>
            <ac:spMk id="30" creationId="{D73F5BB3-0FB2-482D-ABB8-C77B2668482F}"/>
          </ac:spMkLst>
        </pc:spChg>
        <pc:spChg chg="add mod">
          <ac:chgData name="Liu Shenyu" userId="513225b09d6bb538" providerId="LiveId" clId="{E6785EE4-7EB9-4438-A1A7-FDEBEE560FAA}" dt="2023-06-02T10:00:32.211" v="26429" actId="1076"/>
          <ac:spMkLst>
            <pc:docMk/>
            <pc:sldMk cId="372069363" sldId="290"/>
            <ac:spMk id="31" creationId="{94417411-D3DC-498E-982A-A71E8A455767}"/>
          </ac:spMkLst>
        </pc:spChg>
        <pc:grpChg chg="add mod">
          <ac:chgData name="Liu Shenyu" userId="513225b09d6bb538" providerId="LiveId" clId="{E6785EE4-7EB9-4438-A1A7-FDEBEE560FAA}" dt="2023-06-02T10:00:01.182" v="26423" actId="1076"/>
          <ac:grpSpMkLst>
            <pc:docMk/>
            <pc:sldMk cId="372069363" sldId="290"/>
            <ac:grpSpMk id="9" creationId="{D2E68DAF-6E4E-4E52-8322-3B373FD6F136}"/>
          </ac:grpSpMkLst>
        </pc:grpChg>
        <pc:grpChg chg="add mod">
          <ac:chgData name="Liu Shenyu" userId="513225b09d6bb538" providerId="LiveId" clId="{E6785EE4-7EB9-4438-A1A7-FDEBEE560FAA}" dt="2023-06-02T10:00:17.632" v="26426" actId="1076"/>
          <ac:grpSpMkLst>
            <pc:docMk/>
            <pc:sldMk cId="372069363" sldId="290"/>
            <ac:grpSpMk id="10" creationId="{FAC507C9-34FF-48C5-92AA-EAC81E172720}"/>
          </ac:grpSpMkLst>
        </pc:grpChg>
        <pc:grpChg chg="add mod">
          <ac:chgData name="Liu Shenyu" userId="513225b09d6bb538" providerId="LiveId" clId="{E6785EE4-7EB9-4438-A1A7-FDEBEE560FAA}" dt="2023-06-02T10:00:28.009" v="26428" actId="1076"/>
          <ac:grpSpMkLst>
            <pc:docMk/>
            <pc:sldMk cId="372069363" sldId="290"/>
            <ac:grpSpMk id="14" creationId="{A1CC5854-E185-4529-9CFB-31F96530D9AA}"/>
          </ac:grpSpMkLst>
        </pc:grpChg>
        <pc:grpChg chg="add mod">
          <ac:chgData name="Liu Shenyu" userId="513225b09d6bb538" providerId="LiveId" clId="{E6785EE4-7EB9-4438-A1A7-FDEBEE560FAA}" dt="2023-06-02T09:59:44.605" v="26422" actId="1038"/>
          <ac:grpSpMkLst>
            <pc:docMk/>
            <pc:sldMk cId="372069363" sldId="290"/>
            <ac:grpSpMk id="18" creationId="{2C8E961B-663E-43C0-9AB1-488FBCE33AB6}"/>
          </ac:grpSpMkLst>
        </pc:grpChg>
        <pc:grpChg chg="add del mod">
          <ac:chgData name="Liu Shenyu" userId="513225b09d6bb538" providerId="LiveId" clId="{E6785EE4-7EB9-4438-A1A7-FDEBEE560FAA}" dt="2023-06-02T09:58:33.840" v="26347"/>
          <ac:grpSpMkLst>
            <pc:docMk/>
            <pc:sldMk cId="372069363" sldId="290"/>
            <ac:grpSpMk id="22" creationId="{0FA31E81-ABB9-4C15-B690-BDE95EFD9884}"/>
          </ac:grpSpMkLst>
        </pc:grpChg>
        <pc:cxnChg chg="add mod">
          <ac:chgData name="Liu Shenyu" userId="513225b09d6bb538" providerId="LiveId" clId="{E6785EE4-7EB9-4438-A1A7-FDEBEE560FAA}" dt="2023-06-02T09:55:36.275" v="26317" actId="164"/>
          <ac:cxnSpMkLst>
            <pc:docMk/>
            <pc:sldMk cId="372069363" sldId="290"/>
            <ac:cxnSpMk id="5" creationId="{CA7C53C8-B5EC-4E69-8B1C-7A4D729485C4}"/>
          </ac:cxnSpMkLst>
        </pc:cxnChg>
        <pc:cxnChg chg="add mod">
          <ac:chgData name="Liu Shenyu" userId="513225b09d6bb538" providerId="LiveId" clId="{E6785EE4-7EB9-4438-A1A7-FDEBEE560FAA}" dt="2023-06-02T09:55:36.275" v="26317" actId="164"/>
          <ac:cxnSpMkLst>
            <pc:docMk/>
            <pc:sldMk cId="372069363" sldId="290"/>
            <ac:cxnSpMk id="6" creationId="{B03F6AAC-742D-4AB1-828D-424970128F2D}"/>
          </ac:cxnSpMkLst>
        </pc:cxnChg>
        <pc:cxnChg chg="mod">
          <ac:chgData name="Liu Shenyu" userId="513225b09d6bb538" providerId="LiveId" clId="{E6785EE4-7EB9-4438-A1A7-FDEBEE560FAA}" dt="2023-06-02T09:56:07.854" v="26328" actId="206"/>
          <ac:cxnSpMkLst>
            <pc:docMk/>
            <pc:sldMk cId="372069363" sldId="290"/>
            <ac:cxnSpMk id="11" creationId="{D3910CA2-61A5-45DE-830A-0DCD9B76C6D2}"/>
          </ac:cxnSpMkLst>
        </pc:cxnChg>
        <pc:cxnChg chg="mod">
          <ac:chgData name="Liu Shenyu" userId="513225b09d6bb538" providerId="LiveId" clId="{E6785EE4-7EB9-4438-A1A7-FDEBEE560FAA}" dt="2023-06-02T09:56:07.854" v="26328" actId="206"/>
          <ac:cxnSpMkLst>
            <pc:docMk/>
            <pc:sldMk cId="372069363" sldId="290"/>
            <ac:cxnSpMk id="12" creationId="{2854AF61-B436-4F17-BD8A-95DA46920749}"/>
          </ac:cxnSpMkLst>
        </pc:cxnChg>
        <pc:cxnChg chg="mod">
          <ac:chgData name="Liu Shenyu" userId="513225b09d6bb538" providerId="LiveId" clId="{E6785EE4-7EB9-4438-A1A7-FDEBEE560FAA}" dt="2023-06-02T09:56:51.862" v="26337" actId="206"/>
          <ac:cxnSpMkLst>
            <pc:docMk/>
            <pc:sldMk cId="372069363" sldId="290"/>
            <ac:cxnSpMk id="15" creationId="{6CB0FAED-5AAD-4628-B4B7-016F4BA8D5DD}"/>
          </ac:cxnSpMkLst>
        </pc:cxnChg>
        <pc:cxnChg chg="mod">
          <ac:chgData name="Liu Shenyu" userId="513225b09d6bb538" providerId="LiveId" clId="{E6785EE4-7EB9-4438-A1A7-FDEBEE560FAA}" dt="2023-06-02T09:56:51.862" v="26337" actId="206"/>
          <ac:cxnSpMkLst>
            <pc:docMk/>
            <pc:sldMk cId="372069363" sldId="290"/>
            <ac:cxnSpMk id="16" creationId="{F5412F9A-0749-44FA-82F4-61190A7D101F}"/>
          </ac:cxnSpMkLst>
        </pc:cxnChg>
        <pc:cxnChg chg="mod">
          <ac:chgData name="Liu Shenyu" userId="513225b09d6bb538" providerId="LiveId" clId="{E6785EE4-7EB9-4438-A1A7-FDEBEE560FAA}" dt="2023-06-02T09:58:16.811" v="26345" actId="206"/>
          <ac:cxnSpMkLst>
            <pc:docMk/>
            <pc:sldMk cId="372069363" sldId="290"/>
            <ac:cxnSpMk id="19" creationId="{2BD36DAA-1D26-4C8E-A227-E5496777C506}"/>
          </ac:cxnSpMkLst>
        </pc:cxnChg>
        <pc:cxnChg chg="mod">
          <ac:chgData name="Liu Shenyu" userId="513225b09d6bb538" providerId="LiveId" clId="{E6785EE4-7EB9-4438-A1A7-FDEBEE560FAA}" dt="2023-06-02T09:58:16.811" v="26345" actId="206"/>
          <ac:cxnSpMkLst>
            <pc:docMk/>
            <pc:sldMk cId="372069363" sldId="290"/>
            <ac:cxnSpMk id="20" creationId="{08D4CDB5-9A06-4869-99D5-62D1F06F7016}"/>
          </ac:cxnSpMkLst>
        </pc:cxnChg>
        <pc:cxnChg chg="mod">
          <ac:chgData name="Liu Shenyu" userId="513225b09d6bb538" providerId="LiveId" clId="{E6785EE4-7EB9-4438-A1A7-FDEBEE560FAA}" dt="2023-06-02T09:58:32.637" v="26346"/>
          <ac:cxnSpMkLst>
            <pc:docMk/>
            <pc:sldMk cId="372069363" sldId="290"/>
            <ac:cxnSpMk id="23" creationId="{42A1E781-1EED-463F-B54C-9EDE8A6121AC}"/>
          </ac:cxnSpMkLst>
        </pc:cxnChg>
        <pc:cxnChg chg="mod">
          <ac:chgData name="Liu Shenyu" userId="513225b09d6bb538" providerId="LiveId" clId="{E6785EE4-7EB9-4438-A1A7-FDEBEE560FAA}" dt="2023-06-02T09:58:32.637" v="26346"/>
          <ac:cxnSpMkLst>
            <pc:docMk/>
            <pc:sldMk cId="372069363" sldId="290"/>
            <ac:cxnSpMk id="24" creationId="{D38958D3-13E8-40DA-9ADB-7C53560D44C6}"/>
          </ac:cxnSpMkLst>
        </pc:cxnChg>
      </pc:sldChg>
      <pc:sldChg chg="addSp delSp modSp new del mod modClrScheme chgLayout">
        <pc:chgData name="Liu Shenyu" userId="513225b09d6bb538" providerId="LiveId" clId="{E6785EE4-7EB9-4438-A1A7-FDEBEE560FAA}" dt="2023-06-02T10:01:08.263" v="26430" actId="47"/>
        <pc:sldMkLst>
          <pc:docMk/>
          <pc:sldMk cId="1218786882" sldId="291"/>
        </pc:sldMkLst>
        <pc:spChg chg="del mod ord">
          <ac:chgData name="Liu Shenyu" userId="513225b09d6bb538" providerId="LiveId" clId="{E6785EE4-7EB9-4438-A1A7-FDEBEE560FAA}" dt="2023-05-31T01:41:32.710" v="3388" actId="700"/>
          <ac:spMkLst>
            <pc:docMk/>
            <pc:sldMk cId="1218786882" sldId="291"/>
            <ac:spMk id="2" creationId="{79479832-6132-49EF-97DC-4F6F378ED3B7}"/>
          </ac:spMkLst>
        </pc:spChg>
        <pc:spChg chg="del mod ord">
          <ac:chgData name="Liu Shenyu" userId="513225b09d6bb538" providerId="LiveId" clId="{E6785EE4-7EB9-4438-A1A7-FDEBEE560FAA}" dt="2023-05-31T01:41:32.710" v="3388" actId="700"/>
          <ac:spMkLst>
            <pc:docMk/>
            <pc:sldMk cId="1218786882" sldId="291"/>
            <ac:spMk id="3" creationId="{0167C8B5-1493-47AE-BC03-2343880CB8C9}"/>
          </ac:spMkLst>
        </pc:spChg>
        <pc:spChg chg="add mod ord">
          <ac:chgData name="Liu Shenyu" userId="513225b09d6bb538" providerId="LiveId" clId="{E6785EE4-7EB9-4438-A1A7-FDEBEE560FAA}" dt="2023-05-31T01:42:11.622" v="3391"/>
          <ac:spMkLst>
            <pc:docMk/>
            <pc:sldMk cId="1218786882" sldId="291"/>
            <ac:spMk id="4" creationId="{86675275-571C-4607-8C66-48874E57A1F9}"/>
          </ac:spMkLst>
        </pc:spChg>
        <pc:spChg chg="add mod ord">
          <ac:chgData name="Liu Shenyu" userId="513225b09d6bb538" providerId="LiveId" clId="{E6785EE4-7EB9-4438-A1A7-FDEBEE560FAA}" dt="2023-05-31T01:42:10.671" v="3390"/>
          <ac:spMkLst>
            <pc:docMk/>
            <pc:sldMk cId="1218786882" sldId="291"/>
            <ac:spMk id="5" creationId="{A3DD910E-2B96-470B-9F41-22CD6703BD71}"/>
          </ac:spMkLst>
        </pc:spChg>
      </pc:sldChg>
      <pc:sldChg chg="addSp delSp modSp new mod">
        <pc:chgData name="Liu Shenyu" userId="513225b09d6bb538" providerId="LiveId" clId="{E6785EE4-7EB9-4438-A1A7-FDEBEE560FAA}" dt="2023-06-02T10:35:12.583" v="27028" actId="1076"/>
        <pc:sldMkLst>
          <pc:docMk/>
          <pc:sldMk cId="59171053" sldId="292"/>
        </pc:sldMkLst>
        <pc:spChg chg="mod">
          <ac:chgData name="Liu Shenyu" userId="513225b09d6bb538" providerId="LiveId" clId="{E6785EE4-7EB9-4438-A1A7-FDEBEE560FAA}" dt="2023-06-02T09:50:35.058" v="26238" actId="255"/>
          <ac:spMkLst>
            <pc:docMk/>
            <pc:sldMk cId="59171053" sldId="292"/>
            <ac:spMk id="2" creationId="{FDB94825-1E84-46C0-8C69-151E429132A2}"/>
          </ac:spMkLst>
        </pc:spChg>
        <pc:spChg chg="del">
          <ac:chgData name="Liu Shenyu" userId="513225b09d6bb538" providerId="LiveId" clId="{E6785EE4-7EB9-4438-A1A7-FDEBEE560FAA}" dt="2023-05-31T02:16:49.837" v="4354" actId="931"/>
          <ac:spMkLst>
            <pc:docMk/>
            <pc:sldMk cId="59171053" sldId="292"/>
            <ac:spMk id="3" creationId="{205CD5F9-0131-471C-86AB-F422418905D4}"/>
          </ac:spMkLst>
        </pc:spChg>
        <pc:spChg chg="add del mod">
          <ac:chgData name="Liu Shenyu" userId="513225b09d6bb538" providerId="LiveId" clId="{E6785EE4-7EB9-4438-A1A7-FDEBEE560FAA}" dt="2023-05-31T02:16:56.877" v="4359"/>
          <ac:spMkLst>
            <pc:docMk/>
            <pc:sldMk cId="59171053" sldId="292"/>
            <ac:spMk id="4" creationId="{21632EE2-482A-4B24-B10E-5C21003FCAC9}"/>
          </ac:spMkLst>
        </pc:spChg>
        <pc:spChg chg="add mod">
          <ac:chgData name="Liu Shenyu" userId="513225b09d6bb538" providerId="LiveId" clId="{E6785EE4-7EB9-4438-A1A7-FDEBEE560FAA}" dt="2023-06-02T10:35:12.583" v="27028" actId="1076"/>
          <ac:spMkLst>
            <pc:docMk/>
            <pc:sldMk cId="59171053" sldId="292"/>
            <ac:spMk id="5" creationId="{6980D62F-A540-4F9E-9F28-0FB07C600982}"/>
          </ac:spMkLst>
        </pc:spChg>
        <pc:spChg chg="add mod">
          <ac:chgData name="Liu Shenyu" userId="513225b09d6bb538" providerId="LiveId" clId="{E6785EE4-7EB9-4438-A1A7-FDEBEE560FAA}" dt="2023-06-02T09:51:57.649" v="26253" actId="1076"/>
          <ac:spMkLst>
            <pc:docMk/>
            <pc:sldMk cId="59171053" sldId="292"/>
            <ac:spMk id="8" creationId="{10273D94-A35F-4AA9-8F98-F13D8A69D0EA}"/>
          </ac:spMkLst>
        </pc:spChg>
        <pc:picChg chg="add mod">
          <ac:chgData name="Liu Shenyu" userId="513225b09d6bb538" providerId="LiveId" clId="{E6785EE4-7EB9-4438-A1A7-FDEBEE560FAA}" dt="2023-05-31T02:16:53.131" v="4357" actId="962"/>
          <ac:picMkLst>
            <pc:docMk/>
            <pc:sldMk cId="59171053" sldId="292"/>
            <ac:picMk id="7" creationId="{10598992-44B1-4345-B5CD-A8F1868FCB2E}"/>
          </ac:picMkLst>
        </pc:picChg>
      </pc:sldChg>
      <pc:sldChg chg="delSp modSp add mod">
        <pc:chgData name="Liu Shenyu" userId="513225b09d6bb538" providerId="LiveId" clId="{E6785EE4-7EB9-4438-A1A7-FDEBEE560FAA}" dt="2023-06-02T10:18:53.939" v="26633" actId="207"/>
        <pc:sldMkLst>
          <pc:docMk/>
          <pc:sldMk cId="3380964586" sldId="293"/>
        </pc:sldMkLst>
        <pc:spChg chg="mod">
          <ac:chgData name="Liu Shenyu" userId="513225b09d6bb538" providerId="LiveId" clId="{E6785EE4-7EB9-4438-A1A7-FDEBEE560FAA}" dt="2023-06-02T10:18:07.696" v="26626" actId="1076"/>
          <ac:spMkLst>
            <pc:docMk/>
            <pc:sldMk cId="3380964586" sldId="293"/>
            <ac:spMk id="2" creationId="{939A967A-6F1E-4E06-A216-739B8FE6381C}"/>
          </ac:spMkLst>
        </pc:spChg>
        <pc:spChg chg="mod">
          <ac:chgData name="Liu Shenyu" userId="513225b09d6bb538" providerId="LiveId" clId="{E6785EE4-7EB9-4438-A1A7-FDEBEE560FAA}" dt="2023-06-02T10:18:53.939" v="26633" actId="207"/>
          <ac:spMkLst>
            <pc:docMk/>
            <pc:sldMk cId="3380964586" sldId="293"/>
            <ac:spMk id="3" creationId="{C5345186-B664-4826-BE1E-E5F67F43FD2C}"/>
          </ac:spMkLst>
        </pc:spChg>
        <pc:spChg chg="del">
          <ac:chgData name="Liu Shenyu" userId="513225b09d6bb538" providerId="LiveId" clId="{E6785EE4-7EB9-4438-A1A7-FDEBEE560FAA}" dt="2023-05-31T02:26:56.100" v="4760" actId="478"/>
          <ac:spMkLst>
            <pc:docMk/>
            <pc:sldMk cId="3380964586" sldId="293"/>
            <ac:spMk id="4" creationId="{CE3BB05E-731A-4272-A153-BED9099E9349}"/>
          </ac:spMkLst>
        </pc:spChg>
      </pc:sldChg>
      <pc:sldChg chg="addSp delSp modSp add mod">
        <pc:chgData name="Liu Shenyu" userId="513225b09d6bb538" providerId="LiveId" clId="{E6785EE4-7EB9-4438-A1A7-FDEBEE560FAA}" dt="2023-06-02T10:19:55.903" v="26650" actId="1076"/>
        <pc:sldMkLst>
          <pc:docMk/>
          <pc:sldMk cId="3117688464" sldId="294"/>
        </pc:sldMkLst>
        <pc:spChg chg="del">
          <ac:chgData name="Liu Shenyu" userId="513225b09d6bb538" providerId="LiveId" clId="{E6785EE4-7EB9-4438-A1A7-FDEBEE560FAA}" dt="2023-06-02T10:19:03.047" v="26634" actId="478"/>
          <ac:spMkLst>
            <pc:docMk/>
            <pc:sldMk cId="3117688464" sldId="294"/>
            <ac:spMk id="2" creationId="{058F5E43-3CF5-4D74-A960-B4D1CE4D7C01}"/>
          </ac:spMkLst>
        </pc:spChg>
        <pc:spChg chg="mod">
          <ac:chgData name="Liu Shenyu" userId="513225b09d6bb538" providerId="LiveId" clId="{E6785EE4-7EB9-4438-A1A7-FDEBEE560FAA}" dt="2023-06-02T10:19:48.310" v="26648" actId="1076"/>
          <ac:spMkLst>
            <pc:docMk/>
            <pc:sldMk cId="3117688464" sldId="294"/>
            <ac:spMk id="3" creationId="{E11FA7E7-12DB-4C0F-BE27-183D9E716AA0}"/>
          </ac:spMkLst>
        </pc:spChg>
        <pc:spChg chg="mod">
          <ac:chgData name="Liu Shenyu" userId="513225b09d6bb538" providerId="LiveId" clId="{E6785EE4-7EB9-4438-A1A7-FDEBEE560FAA}" dt="2023-06-02T10:19:51.075" v="26649" actId="164"/>
          <ac:spMkLst>
            <pc:docMk/>
            <pc:sldMk cId="3117688464" sldId="294"/>
            <ac:spMk id="20" creationId="{D224BD6E-E010-49F6-8BC9-53E83AE467A8}"/>
          </ac:spMkLst>
        </pc:spChg>
        <pc:spChg chg="mod">
          <ac:chgData name="Liu Shenyu" userId="513225b09d6bb538" providerId="LiveId" clId="{E6785EE4-7EB9-4438-A1A7-FDEBEE560FAA}" dt="2023-06-02T10:19:51.075" v="26649" actId="164"/>
          <ac:spMkLst>
            <pc:docMk/>
            <pc:sldMk cId="3117688464" sldId="294"/>
            <ac:spMk id="28" creationId="{5FCEB90B-88C1-4F89-A4C0-C383B26AA61A}"/>
          </ac:spMkLst>
        </pc:spChg>
        <pc:spChg chg="mod">
          <ac:chgData name="Liu Shenyu" userId="513225b09d6bb538" providerId="LiveId" clId="{E6785EE4-7EB9-4438-A1A7-FDEBEE560FAA}" dt="2023-06-02T10:19:51.075" v="26649" actId="164"/>
          <ac:spMkLst>
            <pc:docMk/>
            <pc:sldMk cId="3117688464" sldId="294"/>
            <ac:spMk id="30" creationId="{B58B2DCA-951B-475E-A722-9E3E46A96090}"/>
          </ac:spMkLst>
        </pc:spChg>
        <pc:spChg chg="mod">
          <ac:chgData name="Liu Shenyu" userId="513225b09d6bb538" providerId="LiveId" clId="{E6785EE4-7EB9-4438-A1A7-FDEBEE560FAA}" dt="2023-06-02T10:19:51.075" v="26649" actId="164"/>
          <ac:spMkLst>
            <pc:docMk/>
            <pc:sldMk cId="3117688464" sldId="294"/>
            <ac:spMk id="31" creationId="{8238B142-2720-4ED1-B55B-85099656E167}"/>
          </ac:spMkLst>
        </pc:spChg>
        <pc:spChg chg="mod">
          <ac:chgData name="Liu Shenyu" userId="513225b09d6bb538" providerId="LiveId" clId="{E6785EE4-7EB9-4438-A1A7-FDEBEE560FAA}" dt="2023-06-02T10:19:51.075" v="26649" actId="164"/>
          <ac:spMkLst>
            <pc:docMk/>
            <pc:sldMk cId="3117688464" sldId="294"/>
            <ac:spMk id="32" creationId="{AE11B155-66F6-426D-9522-2AE859F9C1D1}"/>
          </ac:spMkLst>
        </pc:spChg>
        <pc:spChg chg="mod">
          <ac:chgData name="Liu Shenyu" userId="513225b09d6bb538" providerId="LiveId" clId="{E6785EE4-7EB9-4438-A1A7-FDEBEE560FAA}" dt="2023-06-02T10:19:51.075" v="26649" actId="164"/>
          <ac:spMkLst>
            <pc:docMk/>
            <pc:sldMk cId="3117688464" sldId="294"/>
            <ac:spMk id="33" creationId="{B0D4933B-887B-4856-91D8-54D9341AD542}"/>
          </ac:spMkLst>
        </pc:spChg>
        <pc:spChg chg="mod">
          <ac:chgData name="Liu Shenyu" userId="513225b09d6bb538" providerId="LiveId" clId="{E6785EE4-7EB9-4438-A1A7-FDEBEE560FAA}" dt="2023-06-02T10:19:51.075" v="26649" actId="164"/>
          <ac:spMkLst>
            <pc:docMk/>
            <pc:sldMk cId="3117688464" sldId="294"/>
            <ac:spMk id="35" creationId="{1EBE8058-C797-4D1F-A7F0-28A69CABE97D}"/>
          </ac:spMkLst>
        </pc:spChg>
        <pc:spChg chg="mod">
          <ac:chgData name="Liu Shenyu" userId="513225b09d6bb538" providerId="LiveId" clId="{E6785EE4-7EB9-4438-A1A7-FDEBEE560FAA}" dt="2023-06-02T10:19:51.075" v="26649" actId="164"/>
          <ac:spMkLst>
            <pc:docMk/>
            <pc:sldMk cId="3117688464" sldId="294"/>
            <ac:spMk id="36" creationId="{D8C50A06-44AB-4507-AFD5-3AF5871C9C27}"/>
          </ac:spMkLst>
        </pc:spChg>
        <pc:spChg chg="mod">
          <ac:chgData name="Liu Shenyu" userId="513225b09d6bb538" providerId="LiveId" clId="{E6785EE4-7EB9-4438-A1A7-FDEBEE560FAA}" dt="2023-06-02T10:19:51.075" v="26649" actId="164"/>
          <ac:spMkLst>
            <pc:docMk/>
            <pc:sldMk cId="3117688464" sldId="294"/>
            <ac:spMk id="37" creationId="{75AC04A9-517D-4F76-824E-7D2B41D9051F}"/>
          </ac:spMkLst>
        </pc:spChg>
        <pc:spChg chg="mod">
          <ac:chgData name="Liu Shenyu" userId="513225b09d6bb538" providerId="LiveId" clId="{E6785EE4-7EB9-4438-A1A7-FDEBEE560FAA}" dt="2023-06-02T10:19:51.075" v="26649" actId="164"/>
          <ac:spMkLst>
            <pc:docMk/>
            <pc:sldMk cId="3117688464" sldId="294"/>
            <ac:spMk id="38" creationId="{334102DC-B78D-4A7A-980C-A816467F23EF}"/>
          </ac:spMkLst>
        </pc:spChg>
        <pc:spChg chg="mod">
          <ac:chgData name="Liu Shenyu" userId="513225b09d6bb538" providerId="LiveId" clId="{E6785EE4-7EB9-4438-A1A7-FDEBEE560FAA}" dt="2023-06-02T10:19:51.075" v="26649" actId="164"/>
          <ac:spMkLst>
            <pc:docMk/>
            <pc:sldMk cId="3117688464" sldId="294"/>
            <ac:spMk id="39" creationId="{41836D0F-BAD6-4218-A530-FA9C507DB731}"/>
          </ac:spMkLst>
        </pc:spChg>
        <pc:spChg chg="mod">
          <ac:chgData name="Liu Shenyu" userId="513225b09d6bb538" providerId="LiveId" clId="{E6785EE4-7EB9-4438-A1A7-FDEBEE560FAA}" dt="2023-06-02T10:19:13.826" v="26638" actId="403"/>
          <ac:spMkLst>
            <pc:docMk/>
            <pc:sldMk cId="3117688464" sldId="294"/>
            <ac:spMk id="44" creationId="{0F0F5D6F-B5EA-4913-A788-9BDAF4C36304}"/>
          </ac:spMkLst>
        </pc:spChg>
        <pc:spChg chg="mod">
          <ac:chgData name="Liu Shenyu" userId="513225b09d6bb538" providerId="LiveId" clId="{E6785EE4-7EB9-4438-A1A7-FDEBEE560FAA}" dt="2023-06-02T10:19:13.826" v="26638" actId="403"/>
          <ac:spMkLst>
            <pc:docMk/>
            <pc:sldMk cId="3117688464" sldId="294"/>
            <ac:spMk id="45" creationId="{179D70D8-C9BD-47E7-9E6D-531C34D190A1}"/>
          </ac:spMkLst>
        </pc:spChg>
        <pc:spChg chg="del mod">
          <ac:chgData name="Liu Shenyu" userId="513225b09d6bb538" providerId="LiveId" clId="{E6785EE4-7EB9-4438-A1A7-FDEBEE560FAA}" dt="2023-05-31T02:32:05.680" v="4889" actId="478"/>
          <ac:spMkLst>
            <pc:docMk/>
            <pc:sldMk cId="3117688464" sldId="294"/>
            <ac:spMk id="46" creationId="{73307BBB-76E6-4F73-828E-F8654283EA14}"/>
          </ac:spMkLst>
        </pc:spChg>
        <pc:spChg chg="mod">
          <ac:chgData name="Liu Shenyu" userId="513225b09d6bb538" providerId="LiveId" clId="{E6785EE4-7EB9-4438-A1A7-FDEBEE560FAA}" dt="2023-06-02T10:19:32.108" v="26643" actId="207"/>
          <ac:spMkLst>
            <pc:docMk/>
            <pc:sldMk cId="3117688464" sldId="294"/>
            <ac:spMk id="50" creationId="{2E9DF181-4478-4740-8400-22B2FA03171A}"/>
          </ac:spMkLst>
        </pc:spChg>
        <pc:spChg chg="mod">
          <ac:chgData name="Liu Shenyu" userId="513225b09d6bb538" providerId="LiveId" clId="{E6785EE4-7EB9-4438-A1A7-FDEBEE560FAA}" dt="2023-06-02T10:19:13.826" v="26638" actId="403"/>
          <ac:spMkLst>
            <pc:docMk/>
            <pc:sldMk cId="3117688464" sldId="294"/>
            <ac:spMk id="51" creationId="{4B05D4DB-DE66-4CC7-8E58-5543155478AC}"/>
          </ac:spMkLst>
        </pc:spChg>
        <pc:spChg chg="mod">
          <ac:chgData name="Liu Shenyu" userId="513225b09d6bb538" providerId="LiveId" clId="{E6785EE4-7EB9-4438-A1A7-FDEBEE560FAA}" dt="2023-06-02T10:19:41.513" v="26646" actId="13822"/>
          <ac:spMkLst>
            <pc:docMk/>
            <pc:sldMk cId="3117688464" sldId="294"/>
            <ac:spMk id="53" creationId="{3EB7A722-19CE-4E1E-932A-2C2B734865FF}"/>
          </ac:spMkLst>
        </pc:spChg>
        <pc:spChg chg="mod">
          <ac:chgData name="Liu Shenyu" userId="513225b09d6bb538" providerId="LiveId" clId="{E6785EE4-7EB9-4438-A1A7-FDEBEE560FAA}" dt="2023-06-02T10:19:51.075" v="26649" actId="164"/>
          <ac:spMkLst>
            <pc:docMk/>
            <pc:sldMk cId="3117688464" sldId="294"/>
            <ac:spMk id="55" creationId="{3A22DD2D-701C-478C-A1E3-67B9726F6C8A}"/>
          </ac:spMkLst>
        </pc:spChg>
        <pc:grpChg chg="add mod">
          <ac:chgData name="Liu Shenyu" userId="513225b09d6bb538" providerId="LiveId" clId="{E6785EE4-7EB9-4438-A1A7-FDEBEE560FAA}" dt="2023-06-02T10:19:55.903" v="26650" actId="1076"/>
          <ac:grpSpMkLst>
            <pc:docMk/>
            <pc:sldMk cId="3117688464" sldId="294"/>
            <ac:grpSpMk id="4" creationId="{928BD2DD-7827-4500-9F83-07B34DE51ECD}"/>
          </ac:grpSpMkLst>
        </pc:grpChg>
        <pc:grpChg chg="mod">
          <ac:chgData name="Liu Shenyu" userId="513225b09d6bb538" providerId="LiveId" clId="{E6785EE4-7EB9-4438-A1A7-FDEBEE560FAA}" dt="2023-06-02T10:19:18.907" v="26640" actId="1076"/>
          <ac:grpSpMkLst>
            <pc:docMk/>
            <pc:sldMk cId="3117688464" sldId="294"/>
            <ac:grpSpMk id="52" creationId="{6030A60D-EE04-4D74-A9A1-110BAF48F415}"/>
          </ac:grpSpMkLst>
        </pc:grpChg>
        <pc:cxnChg chg="mod">
          <ac:chgData name="Liu Shenyu" userId="513225b09d6bb538" providerId="LiveId" clId="{E6785EE4-7EB9-4438-A1A7-FDEBEE560FAA}" dt="2023-06-02T10:19:51.075" v="26649" actId="164"/>
          <ac:cxnSpMkLst>
            <pc:docMk/>
            <pc:sldMk cId="3117688464" sldId="294"/>
            <ac:cxnSpMk id="5" creationId="{AD2CD208-8D1C-4725-9EBA-A571DD3C2C34}"/>
          </ac:cxnSpMkLst>
        </pc:cxnChg>
        <pc:cxnChg chg="mod">
          <ac:chgData name="Liu Shenyu" userId="513225b09d6bb538" providerId="LiveId" clId="{E6785EE4-7EB9-4438-A1A7-FDEBEE560FAA}" dt="2023-06-02T10:19:51.075" v="26649" actId="164"/>
          <ac:cxnSpMkLst>
            <pc:docMk/>
            <pc:sldMk cId="3117688464" sldId="294"/>
            <ac:cxnSpMk id="6" creationId="{93592620-4169-4269-9ADB-1B097824C5F8}"/>
          </ac:cxnSpMkLst>
        </pc:cxnChg>
        <pc:cxnChg chg="mod">
          <ac:chgData name="Liu Shenyu" userId="513225b09d6bb538" providerId="LiveId" clId="{E6785EE4-7EB9-4438-A1A7-FDEBEE560FAA}" dt="2023-06-02T10:19:51.075" v="26649" actId="164"/>
          <ac:cxnSpMkLst>
            <pc:docMk/>
            <pc:sldMk cId="3117688464" sldId="294"/>
            <ac:cxnSpMk id="11" creationId="{D4974522-15CB-4889-BCE8-0767359D2238}"/>
          </ac:cxnSpMkLst>
        </pc:cxnChg>
        <pc:cxnChg chg="mod">
          <ac:chgData name="Liu Shenyu" userId="513225b09d6bb538" providerId="LiveId" clId="{E6785EE4-7EB9-4438-A1A7-FDEBEE560FAA}" dt="2023-06-02T10:19:51.075" v="26649" actId="164"/>
          <ac:cxnSpMkLst>
            <pc:docMk/>
            <pc:sldMk cId="3117688464" sldId="294"/>
            <ac:cxnSpMk id="12" creationId="{21623AC2-7F7A-49B7-B718-DC1307C81BDD}"/>
          </ac:cxnSpMkLst>
        </pc:cxnChg>
        <pc:cxnChg chg="mod">
          <ac:chgData name="Liu Shenyu" userId="513225b09d6bb538" providerId="LiveId" clId="{E6785EE4-7EB9-4438-A1A7-FDEBEE560FAA}" dt="2023-06-02T10:19:51.075" v="26649" actId="164"/>
          <ac:cxnSpMkLst>
            <pc:docMk/>
            <pc:sldMk cId="3117688464" sldId="294"/>
            <ac:cxnSpMk id="13" creationId="{A1FB9C2B-98B2-430E-AC9F-8C1345C46A22}"/>
          </ac:cxnSpMkLst>
        </pc:cxnChg>
        <pc:cxnChg chg="mod">
          <ac:chgData name="Liu Shenyu" userId="513225b09d6bb538" providerId="LiveId" clId="{E6785EE4-7EB9-4438-A1A7-FDEBEE560FAA}" dt="2023-06-02T10:19:51.075" v="26649" actId="164"/>
          <ac:cxnSpMkLst>
            <pc:docMk/>
            <pc:sldMk cId="3117688464" sldId="294"/>
            <ac:cxnSpMk id="29" creationId="{7FBD4722-2D85-4D0C-8569-9CD7054F0771}"/>
          </ac:cxnSpMkLst>
        </pc:cxnChg>
      </pc:sldChg>
      <pc:sldChg chg="addSp delSp modSp add mod modAnim">
        <pc:chgData name="Liu Shenyu" userId="513225b09d6bb538" providerId="LiveId" clId="{E6785EE4-7EB9-4438-A1A7-FDEBEE560FAA}" dt="2023-06-06T02:07:49.648" v="27982"/>
        <pc:sldMkLst>
          <pc:docMk/>
          <pc:sldMk cId="3589785347" sldId="295"/>
        </pc:sldMkLst>
        <pc:spChg chg="mod">
          <ac:chgData name="Liu Shenyu" userId="513225b09d6bb538" providerId="LiveId" clId="{E6785EE4-7EB9-4438-A1A7-FDEBEE560FAA}" dt="2023-06-06T02:03:29.453" v="27978" actId="207"/>
          <ac:spMkLst>
            <pc:docMk/>
            <pc:sldMk cId="3589785347" sldId="295"/>
            <ac:spMk id="5" creationId="{1718E141-4FA1-4DEA-AD95-F9E7710278A8}"/>
          </ac:spMkLst>
        </pc:spChg>
        <pc:spChg chg="del">
          <ac:chgData name="Liu Shenyu" userId="513225b09d6bb538" providerId="LiveId" clId="{E6785EE4-7EB9-4438-A1A7-FDEBEE560FAA}" dt="2023-06-02T10:20:03.246" v="26651" actId="478"/>
          <ac:spMkLst>
            <pc:docMk/>
            <pc:sldMk cId="3589785347" sldId="295"/>
            <ac:spMk id="6" creationId="{D508FB90-CD07-4C1B-923E-F7A93E104E51}"/>
          </ac:spMkLst>
        </pc:spChg>
        <pc:spChg chg="add mod">
          <ac:chgData name="Liu Shenyu" userId="513225b09d6bb538" providerId="LiveId" clId="{E6785EE4-7EB9-4438-A1A7-FDEBEE560FAA}" dt="2023-06-02T10:20:51.116" v="26692" actId="20577"/>
          <ac:spMkLst>
            <pc:docMk/>
            <pc:sldMk cId="3589785347" sldId="295"/>
            <ac:spMk id="8" creationId="{E5928CAC-75B9-45A0-AE68-3391D3D52DA6}"/>
          </ac:spMkLst>
        </pc:spChg>
        <pc:cxnChg chg="add mod">
          <ac:chgData name="Liu Shenyu" userId="513225b09d6bb538" providerId="LiveId" clId="{E6785EE4-7EB9-4438-A1A7-FDEBEE560FAA}" dt="2023-06-02T10:20:27.071" v="26656"/>
          <ac:cxnSpMkLst>
            <pc:docMk/>
            <pc:sldMk cId="3589785347" sldId="295"/>
            <ac:cxnSpMk id="4" creationId="{B196750A-C453-4C47-8258-2D2E2E649A2E}"/>
          </ac:cxnSpMkLst>
        </pc:cxnChg>
        <pc:cxnChg chg="add mod">
          <ac:chgData name="Liu Shenyu" userId="513225b09d6bb538" providerId="LiveId" clId="{E6785EE4-7EB9-4438-A1A7-FDEBEE560FAA}" dt="2023-06-02T10:20:27.071" v="26656"/>
          <ac:cxnSpMkLst>
            <pc:docMk/>
            <pc:sldMk cId="3589785347" sldId="295"/>
            <ac:cxnSpMk id="7" creationId="{51D7D377-95BE-40B4-8176-2055536864F4}"/>
          </ac:cxnSpMkLst>
        </pc:cxnChg>
      </pc:sldChg>
      <pc:sldChg chg="addSp modSp new mod">
        <pc:chgData name="Liu Shenyu" userId="513225b09d6bb538" providerId="LiveId" clId="{E6785EE4-7EB9-4438-A1A7-FDEBEE560FAA}" dt="2023-06-02T10:34:50.789" v="27019" actId="1076"/>
        <pc:sldMkLst>
          <pc:docMk/>
          <pc:sldMk cId="1634755167" sldId="296"/>
        </pc:sldMkLst>
        <pc:spChg chg="mod">
          <ac:chgData name="Liu Shenyu" userId="513225b09d6bb538" providerId="LiveId" clId="{E6785EE4-7EB9-4438-A1A7-FDEBEE560FAA}" dt="2023-06-02T10:21:22.207" v="26734" actId="2711"/>
          <ac:spMkLst>
            <pc:docMk/>
            <pc:sldMk cId="1634755167" sldId="296"/>
            <ac:spMk id="2" creationId="{D810DB33-C216-45E8-971E-6350DEE708EE}"/>
          </ac:spMkLst>
        </pc:spChg>
        <pc:spChg chg="mod">
          <ac:chgData name="Liu Shenyu" userId="513225b09d6bb538" providerId="LiveId" clId="{E6785EE4-7EB9-4438-A1A7-FDEBEE560FAA}" dt="2023-06-02T10:21:28.160" v="26735" actId="2711"/>
          <ac:spMkLst>
            <pc:docMk/>
            <pc:sldMk cId="1634755167" sldId="296"/>
            <ac:spMk id="3" creationId="{E1E99B09-66E1-451F-A029-208C9BAE43F2}"/>
          </ac:spMkLst>
        </pc:spChg>
        <pc:spChg chg="add mod">
          <ac:chgData name="Liu Shenyu" userId="513225b09d6bb538" providerId="LiveId" clId="{E6785EE4-7EB9-4438-A1A7-FDEBEE560FAA}" dt="2023-06-02T10:34:50.789" v="27019" actId="1076"/>
          <ac:spMkLst>
            <pc:docMk/>
            <pc:sldMk cId="1634755167" sldId="296"/>
            <ac:spMk id="4" creationId="{746978A0-7B7A-4278-9BF6-96410FBCF7E3}"/>
          </ac:spMkLst>
        </pc:spChg>
      </pc:sldChg>
      <pc:sldChg chg="addSp modSp new mod setBg">
        <pc:chgData name="Liu Shenyu" userId="513225b09d6bb538" providerId="LiveId" clId="{E6785EE4-7EB9-4438-A1A7-FDEBEE560FAA}" dt="2023-06-02T10:32:25.138" v="26861" actId="20577"/>
        <pc:sldMkLst>
          <pc:docMk/>
          <pc:sldMk cId="1816512163" sldId="297"/>
        </pc:sldMkLst>
        <pc:spChg chg="mod">
          <ac:chgData name="Liu Shenyu" userId="513225b09d6bb538" providerId="LiveId" clId="{E6785EE4-7EB9-4438-A1A7-FDEBEE560FAA}" dt="2023-06-02T10:23:23.278" v="26747" actId="2711"/>
          <ac:spMkLst>
            <pc:docMk/>
            <pc:sldMk cId="1816512163" sldId="297"/>
            <ac:spMk id="2" creationId="{BC3B9C24-FA9F-47AA-80DE-0D572B7450EF}"/>
          </ac:spMkLst>
        </pc:spChg>
        <pc:spChg chg="mod">
          <ac:chgData name="Liu Shenyu" userId="513225b09d6bb538" providerId="LiveId" clId="{E6785EE4-7EB9-4438-A1A7-FDEBEE560FAA}" dt="2023-06-02T10:32:25.138" v="26861" actId="20577"/>
          <ac:spMkLst>
            <pc:docMk/>
            <pc:sldMk cId="1816512163" sldId="297"/>
            <ac:spMk id="3" creationId="{8F921BA4-906D-4458-9114-0E2878DC813E}"/>
          </ac:spMkLst>
        </pc:spChg>
        <pc:spChg chg="add">
          <ac:chgData name="Liu Shenyu" userId="513225b09d6bb538" providerId="LiveId" clId="{E6785EE4-7EB9-4438-A1A7-FDEBEE560FAA}" dt="2023-06-02T10:23:11.197" v="26744" actId="26606"/>
          <ac:spMkLst>
            <pc:docMk/>
            <pc:sldMk cId="1816512163" sldId="297"/>
            <ac:spMk id="8" creationId="{100EDD19-6802-4EC3-95CE-CFFAB042CFD6}"/>
          </ac:spMkLst>
        </pc:spChg>
        <pc:spChg chg="add">
          <ac:chgData name="Liu Shenyu" userId="513225b09d6bb538" providerId="LiveId" clId="{E6785EE4-7EB9-4438-A1A7-FDEBEE560FAA}" dt="2023-06-02T10:23:11.197" v="26744" actId="26606"/>
          <ac:spMkLst>
            <pc:docMk/>
            <pc:sldMk cId="1816512163" sldId="297"/>
            <ac:spMk id="10" creationId="{DB17E863-922E-4C26-BD64-E8FD41D28661}"/>
          </ac:spMkLst>
        </pc:spChg>
      </pc:sldChg>
      <pc:sldChg chg="addSp delSp modSp new del mod modClrScheme chgLayout">
        <pc:chgData name="Liu Shenyu" userId="513225b09d6bb538" providerId="LiveId" clId="{E6785EE4-7EB9-4438-A1A7-FDEBEE560FAA}" dt="2023-06-02T10:32:02.946" v="26858" actId="47"/>
        <pc:sldMkLst>
          <pc:docMk/>
          <pc:sldMk cId="1512989550" sldId="298"/>
        </pc:sldMkLst>
        <pc:spChg chg="del mod ord">
          <ac:chgData name="Liu Shenyu" userId="513225b09d6bb538" providerId="LiveId" clId="{E6785EE4-7EB9-4438-A1A7-FDEBEE560FAA}" dt="2023-05-31T02:59:01.893" v="6471" actId="700"/>
          <ac:spMkLst>
            <pc:docMk/>
            <pc:sldMk cId="1512989550" sldId="298"/>
            <ac:spMk id="2" creationId="{61831062-9667-47E6-A7F2-FFBAA88737CF}"/>
          </ac:spMkLst>
        </pc:spChg>
        <pc:spChg chg="del mod ord">
          <ac:chgData name="Liu Shenyu" userId="513225b09d6bb538" providerId="LiveId" clId="{E6785EE4-7EB9-4438-A1A7-FDEBEE560FAA}" dt="2023-05-31T02:59:01.893" v="6471" actId="700"/>
          <ac:spMkLst>
            <pc:docMk/>
            <pc:sldMk cId="1512989550" sldId="298"/>
            <ac:spMk id="3" creationId="{981707A1-03CB-4AF0-8E51-C084780561B0}"/>
          </ac:spMkLst>
        </pc:spChg>
        <pc:spChg chg="add mod ord">
          <ac:chgData name="Liu Shenyu" userId="513225b09d6bb538" providerId="LiveId" clId="{E6785EE4-7EB9-4438-A1A7-FDEBEE560FAA}" dt="2023-05-31T02:59:03.560" v="6473" actId="27636"/>
          <ac:spMkLst>
            <pc:docMk/>
            <pc:sldMk cId="1512989550" sldId="298"/>
            <ac:spMk id="4" creationId="{E94B677C-9968-4527-A858-C4B83A756E17}"/>
          </ac:spMkLst>
        </pc:spChg>
        <pc:spChg chg="add mod ord">
          <ac:chgData name="Liu Shenyu" userId="513225b09d6bb538" providerId="LiveId" clId="{E6785EE4-7EB9-4438-A1A7-FDEBEE560FAA}" dt="2023-05-31T02:59:01.893" v="6471" actId="700"/>
          <ac:spMkLst>
            <pc:docMk/>
            <pc:sldMk cId="1512989550" sldId="298"/>
            <ac:spMk id="5" creationId="{0EEA806E-36FD-4234-824B-79F1ED1F7AB3}"/>
          </ac:spMkLst>
        </pc:spChg>
      </pc:sldChg>
      <pc:sldChg chg="addSp delSp modSp new mod ord modClrScheme modAnim chgLayout">
        <pc:chgData name="Liu Shenyu" userId="513225b09d6bb538" providerId="LiveId" clId="{E6785EE4-7EB9-4438-A1A7-FDEBEE560FAA}" dt="2023-06-06T02:15:33.493" v="27985" actId="2711"/>
        <pc:sldMkLst>
          <pc:docMk/>
          <pc:sldMk cId="2555988765" sldId="299"/>
        </pc:sldMkLst>
        <pc:spChg chg="del mod ord">
          <ac:chgData name="Liu Shenyu" userId="513225b09d6bb538" providerId="LiveId" clId="{E6785EE4-7EB9-4438-A1A7-FDEBEE560FAA}" dt="2023-05-31T02:59:53.205" v="6475" actId="700"/>
          <ac:spMkLst>
            <pc:docMk/>
            <pc:sldMk cId="2555988765" sldId="299"/>
            <ac:spMk id="2" creationId="{81DF194F-8B16-4119-87DB-848AA2B3F6E9}"/>
          </ac:spMkLst>
        </pc:spChg>
        <pc:spChg chg="del mod ord">
          <ac:chgData name="Liu Shenyu" userId="513225b09d6bb538" providerId="LiveId" clId="{E6785EE4-7EB9-4438-A1A7-FDEBEE560FAA}" dt="2023-05-31T02:59:53.205" v="6475" actId="700"/>
          <ac:spMkLst>
            <pc:docMk/>
            <pc:sldMk cId="2555988765" sldId="299"/>
            <ac:spMk id="3" creationId="{130863EE-C4D2-4DF4-9625-3F749134E875}"/>
          </ac:spMkLst>
        </pc:spChg>
        <pc:spChg chg="add mod ord">
          <ac:chgData name="Liu Shenyu" userId="513225b09d6bb538" providerId="LiveId" clId="{E6785EE4-7EB9-4438-A1A7-FDEBEE560FAA}" dt="2023-06-02T10:33:04.861" v="26907" actId="14100"/>
          <ac:spMkLst>
            <pc:docMk/>
            <pc:sldMk cId="2555988765" sldId="299"/>
            <ac:spMk id="4" creationId="{D50F96C2-517F-44D2-939E-06B2ADCCD70A}"/>
          </ac:spMkLst>
        </pc:spChg>
        <pc:spChg chg="add mod ord">
          <ac:chgData name="Liu Shenyu" userId="513225b09d6bb538" providerId="LiveId" clId="{E6785EE4-7EB9-4438-A1A7-FDEBEE560FAA}" dt="2023-06-02T10:33:12.094" v="26908" actId="2711"/>
          <ac:spMkLst>
            <pc:docMk/>
            <pc:sldMk cId="2555988765" sldId="299"/>
            <ac:spMk id="5" creationId="{16F2F409-2591-4630-B196-49B7A0D23E08}"/>
          </ac:spMkLst>
        </pc:spChg>
        <pc:spChg chg="add del mod">
          <ac:chgData name="Liu Shenyu" userId="513225b09d6bb538" providerId="LiveId" clId="{E6785EE4-7EB9-4438-A1A7-FDEBEE560FAA}" dt="2023-05-31T03:05:35.961" v="6711"/>
          <ac:spMkLst>
            <pc:docMk/>
            <pc:sldMk cId="2555988765" sldId="299"/>
            <ac:spMk id="6" creationId="{8F0A9CB2-7CE4-4C66-9E7E-BC8C5938F443}"/>
          </ac:spMkLst>
        </pc:spChg>
        <pc:spChg chg="add mod">
          <ac:chgData name="Liu Shenyu" userId="513225b09d6bb538" providerId="LiveId" clId="{E6785EE4-7EB9-4438-A1A7-FDEBEE560FAA}" dt="2023-05-31T03:02:03.957" v="6662" actId="1076"/>
          <ac:spMkLst>
            <pc:docMk/>
            <pc:sldMk cId="2555988765" sldId="299"/>
            <ac:spMk id="7" creationId="{B36995C7-12F9-4105-826B-97633DD1DD4D}"/>
          </ac:spMkLst>
        </pc:spChg>
        <pc:spChg chg="add mod">
          <ac:chgData name="Liu Shenyu" userId="513225b09d6bb538" providerId="LiveId" clId="{E6785EE4-7EB9-4438-A1A7-FDEBEE560FAA}" dt="2023-05-31T03:02:06.172" v="6663" actId="1076"/>
          <ac:spMkLst>
            <pc:docMk/>
            <pc:sldMk cId="2555988765" sldId="299"/>
            <ac:spMk id="8" creationId="{82238C97-E666-4494-A62D-175BFA02A69F}"/>
          </ac:spMkLst>
        </pc:spChg>
        <pc:spChg chg="add mod">
          <ac:chgData name="Liu Shenyu" userId="513225b09d6bb538" providerId="LiveId" clId="{E6785EE4-7EB9-4438-A1A7-FDEBEE560FAA}" dt="2023-06-06T02:15:33.493" v="27985" actId="2711"/>
          <ac:spMkLst>
            <pc:docMk/>
            <pc:sldMk cId="2555988765" sldId="299"/>
            <ac:spMk id="9" creationId="{6D1E3B9C-A3A1-41F7-91B8-D424E15E9A09}"/>
          </ac:spMkLst>
        </pc:spChg>
        <pc:spChg chg="add mod">
          <ac:chgData name="Liu Shenyu" userId="513225b09d6bb538" providerId="LiveId" clId="{E6785EE4-7EB9-4438-A1A7-FDEBEE560FAA}" dt="2023-06-02T10:35:47.994" v="27034" actId="20577"/>
          <ac:spMkLst>
            <pc:docMk/>
            <pc:sldMk cId="2555988765" sldId="299"/>
            <ac:spMk id="10" creationId="{6C5EB152-3B9F-4D08-AF4B-1A8433A1ED9D}"/>
          </ac:spMkLst>
        </pc:spChg>
      </pc:sldChg>
      <pc:sldChg chg="modSp new mod">
        <pc:chgData name="Liu Shenyu" userId="513225b09d6bb538" providerId="LiveId" clId="{E6785EE4-7EB9-4438-A1A7-FDEBEE560FAA}" dt="2023-06-02T10:40:32.912" v="27160" actId="207"/>
        <pc:sldMkLst>
          <pc:docMk/>
          <pc:sldMk cId="2670842140" sldId="300"/>
        </pc:sldMkLst>
        <pc:spChg chg="mod">
          <ac:chgData name="Liu Shenyu" userId="513225b09d6bb538" providerId="LiveId" clId="{E6785EE4-7EB9-4438-A1A7-FDEBEE560FAA}" dt="2023-06-02T10:39:09.630" v="27152" actId="1076"/>
          <ac:spMkLst>
            <pc:docMk/>
            <pc:sldMk cId="2670842140" sldId="300"/>
            <ac:spMk id="2" creationId="{1A186CD0-8C3D-4427-BB37-978CFDF8D6ED}"/>
          </ac:spMkLst>
        </pc:spChg>
        <pc:spChg chg="mod">
          <ac:chgData name="Liu Shenyu" userId="513225b09d6bb538" providerId="LiveId" clId="{E6785EE4-7EB9-4438-A1A7-FDEBEE560FAA}" dt="2023-06-02T10:40:32.912" v="27160" actId="207"/>
          <ac:spMkLst>
            <pc:docMk/>
            <pc:sldMk cId="2670842140" sldId="300"/>
            <ac:spMk id="3" creationId="{1BE0DCAF-7747-40DF-BA01-D727B37C8855}"/>
          </ac:spMkLst>
        </pc:spChg>
      </pc:sldChg>
      <pc:sldChg chg="modSp new mod">
        <pc:chgData name="Liu Shenyu" userId="513225b09d6bb538" providerId="LiveId" clId="{E6785EE4-7EB9-4438-A1A7-FDEBEE560FAA}" dt="2023-06-06T02:16:47.354" v="27986" actId="6549"/>
        <pc:sldMkLst>
          <pc:docMk/>
          <pc:sldMk cId="2489500446" sldId="301"/>
        </pc:sldMkLst>
        <pc:spChg chg="mod">
          <ac:chgData name="Liu Shenyu" userId="513225b09d6bb538" providerId="LiveId" clId="{E6785EE4-7EB9-4438-A1A7-FDEBEE560FAA}" dt="2023-06-02T10:41:22.030" v="27209" actId="1076"/>
          <ac:spMkLst>
            <pc:docMk/>
            <pc:sldMk cId="2489500446" sldId="301"/>
            <ac:spMk id="2" creationId="{74416C2F-F827-43B8-AD1B-4C959A007C20}"/>
          </ac:spMkLst>
        </pc:spChg>
        <pc:spChg chg="mod">
          <ac:chgData name="Liu Shenyu" userId="513225b09d6bb538" providerId="LiveId" clId="{E6785EE4-7EB9-4438-A1A7-FDEBEE560FAA}" dt="2023-06-06T02:16:47.354" v="27986" actId="6549"/>
          <ac:spMkLst>
            <pc:docMk/>
            <pc:sldMk cId="2489500446" sldId="301"/>
            <ac:spMk id="3" creationId="{4019C486-9819-4EBD-8DD7-65F6EE7C5536}"/>
          </ac:spMkLst>
        </pc:spChg>
      </pc:sldChg>
      <pc:sldChg chg="addSp delSp modSp new mod">
        <pc:chgData name="Liu Shenyu" userId="513225b09d6bb538" providerId="LiveId" clId="{E6785EE4-7EB9-4438-A1A7-FDEBEE560FAA}" dt="2023-06-02T10:44:30.355" v="27314" actId="14100"/>
        <pc:sldMkLst>
          <pc:docMk/>
          <pc:sldMk cId="1430001136" sldId="302"/>
        </pc:sldMkLst>
        <pc:spChg chg="del mod">
          <ac:chgData name="Liu Shenyu" userId="513225b09d6bb538" providerId="LiveId" clId="{E6785EE4-7EB9-4438-A1A7-FDEBEE560FAA}" dt="2023-06-02T10:44:04.295" v="27264" actId="478"/>
          <ac:spMkLst>
            <pc:docMk/>
            <pc:sldMk cId="1430001136" sldId="302"/>
            <ac:spMk id="2" creationId="{6EBCE7AD-07F9-41D6-8545-CFC00F8DA4D8}"/>
          </ac:spMkLst>
        </pc:spChg>
        <pc:spChg chg="mod">
          <ac:chgData name="Liu Shenyu" userId="513225b09d6bb538" providerId="LiveId" clId="{E6785EE4-7EB9-4438-A1A7-FDEBEE560FAA}" dt="2023-06-02T10:42:52.611" v="27258" actId="207"/>
          <ac:spMkLst>
            <pc:docMk/>
            <pc:sldMk cId="1430001136" sldId="302"/>
            <ac:spMk id="3" creationId="{512ACE44-E21D-4BE4-81BC-C3BFD9B37AD1}"/>
          </ac:spMkLst>
        </pc:spChg>
        <pc:spChg chg="add del mod">
          <ac:chgData name="Liu Shenyu" userId="513225b09d6bb538" providerId="LiveId" clId="{E6785EE4-7EB9-4438-A1A7-FDEBEE560FAA}" dt="2023-05-31T06:59:48.734" v="8859" actId="478"/>
          <ac:spMkLst>
            <pc:docMk/>
            <pc:sldMk cId="1430001136" sldId="302"/>
            <ac:spMk id="4" creationId="{2271D245-27B5-4DE6-9B60-9597892AC6A2}"/>
          </ac:spMkLst>
        </pc:spChg>
        <pc:spChg chg="add del mod">
          <ac:chgData name="Liu Shenyu" userId="513225b09d6bb538" providerId="LiveId" clId="{E6785EE4-7EB9-4438-A1A7-FDEBEE560FAA}" dt="2023-05-31T06:59:46.061" v="8858" actId="478"/>
          <ac:spMkLst>
            <pc:docMk/>
            <pc:sldMk cId="1430001136" sldId="302"/>
            <ac:spMk id="5" creationId="{81541F86-3137-4548-A936-C8AA5DAA4E5F}"/>
          </ac:spMkLst>
        </pc:spChg>
        <pc:spChg chg="add mod">
          <ac:chgData name="Liu Shenyu" userId="513225b09d6bb538" providerId="LiveId" clId="{E6785EE4-7EB9-4438-A1A7-FDEBEE560FAA}" dt="2023-06-02T10:44:30.355" v="27314" actId="14100"/>
          <ac:spMkLst>
            <pc:docMk/>
            <pc:sldMk cId="1430001136" sldId="302"/>
            <ac:spMk id="7" creationId="{9A36A535-1008-488A-909D-8E27412AC782}"/>
          </ac:spMkLst>
        </pc:spChg>
      </pc:sldChg>
      <pc:sldChg chg="addSp delSp modSp new mod">
        <pc:chgData name="Liu Shenyu" userId="513225b09d6bb538" providerId="LiveId" clId="{E6785EE4-7EB9-4438-A1A7-FDEBEE560FAA}" dt="2023-06-02T10:45:46.134" v="27361" actId="207"/>
        <pc:sldMkLst>
          <pc:docMk/>
          <pc:sldMk cId="3897801199" sldId="303"/>
        </pc:sldMkLst>
        <pc:spChg chg="mod">
          <ac:chgData name="Liu Shenyu" userId="513225b09d6bb538" providerId="LiveId" clId="{E6785EE4-7EB9-4438-A1A7-FDEBEE560FAA}" dt="2023-06-02T10:45:00.340" v="27354" actId="1076"/>
          <ac:spMkLst>
            <pc:docMk/>
            <pc:sldMk cId="3897801199" sldId="303"/>
            <ac:spMk id="2" creationId="{6F880F6F-1556-4F92-B429-42A77EB70D80}"/>
          </ac:spMkLst>
        </pc:spChg>
        <pc:spChg chg="mod">
          <ac:chgData name="Liu Shenyu" userId="513225b09d6bb538" providerId="LiveId" clId="{E6785EE4-7EB9-4438-A1A7-FDEBEE560FAA}" dt="2023-06-02T10:45:46.134" v="27361" actId="207"/>
          <ac:spMkLst>
            <pc:docMk/>
            <pc:sldMk cId="3897801199" sldId="303"/>
            <ac:spMk id="3" creationId="{7A9FD1A7-7768-4E1F-814C-6AA93C9972ED}"/>
          </ac:spMkLst>
        </pc:spChg>
        <pc:spChg chg="add del mod">
          <ac:chgData name="Liu Shenyu" userId="513225b09d6bb538" providerId="LiveId" clId="{E6785EE4-7EB9-4438-A1A7-FDEBEE560FAA}" dt="2023-06-02T10:45:13.981" v="27359" actId="478"/>
          <ac:spMkLst>
            <pc:docMk/>
            <pc:sldMk cId="3897801199" sldId="303"/>
            <ac:spMk id="4" creationId="{4B5C2B2F-B417-4C9D-9AD4-01180E2712F2}"/>
          </ac:spMkLst>
        </pc:spChg>
      </pc:sldChg>
      <pc:sldChg chg="modSp add mod">
        <pc:chgData name="Liu Shenyu" userId="513225b09d6bb538" providerId="LiveId" clId="{E6785EE4-7EB9-4438-A1A7-FDEBEE560FAA}" dt="2023-06-06T02:13:46.130" v="27984" actId="20577"/>
        <pc:sldMkLst>
          <pc:docMk/>
          <pc:sldMk cId="3961293125" sldId="304"/>
        </pc:sldMkLst>
        <pc:spChg chg="mod">
          <ac:chgData name="Liu Shenyu" userId="513225b09d6bb538" providerId="LiveId" clId="{E6785EE4-7EB9-4438-A1A7-FDEBEE560FAA}" dt="2023-06-02T10:26:00.214" v="26797" actId="2711"/>
          <ac:spMkLst>
            <pc:docMk/>
            <pc:sldMk cId="3961293125" sldId="304"/>
            <ac:spMk id="2" creationId="{6EBCE7AD-07F9-41D6-8545-CFC00F8DA4D8}"/>
          </ac:spMkLst>
        </pc:spChg>
        <pc:spChg chg="mod">
          <ac:chgData name="Liu Shenyu" userId="513225b09d6bb538" providerId="LiveId" clId="{E6785EE4-7EB9-4438-A1A7-FDEBEE560FAA}" dt="2023-06-06T02:13:46.130" v="27984" actId="20577"/>
          <ac:spMkLst>
            <pc:docMk/>
            <pc:sldMk cId="3961293125" sldId="304"/>
            <ac:spMk id="3" creationId="{512ACE44-E21D-4BE4-81BC-C3BFD9B37AD1}"/>
          </ac:spMkLst>
        </pc:spChg>
        <pc:spChg chg="mod">
          <ac:chgData name="Liu Shenyu" userId="513225b09d6bb538" providerId="LiveId" clId="{E6785EE4-7EB9-4438-A1A7-FDEBEE560FAA}" dt="2023-06-02T10:28:10.542" v="26830" actId="1076"/>
          <ac:spMkLst>
            <pc:docMk/>
            <pc:sldMk cId="3961293125" sldId="304"/>
            <ac:spMk id="4" creationId="{2271D245-27B5-4DE6-9B60-9597892AC6A2}"/>
          </ac:spMkLst>
        </pc:spChg>
        <pc:spChg chg="mod">
          <ac:chgData name="Liu Shenyu" userId="513225b09d6bb538" providerId="LiveId" clId="{E6785EE4-7EB9-4438-A1A7-FDEBEE560FAA}" dt="2023-06-02T10:27:37.772" v="26823" actId="1076"/>
          <ac:spMkLst>
            <pc:docMk/>
            <pc:sldMk cId="3961293125" sldId="304"/>
            <ac:spMk id="5" creationId="{81541F86-3137-4548-A936-C8AA5DAA4E5F}"/>
          </ac:spMkLst>
        </pc:spChg>
      </pc:sldChg>
      <pc:sldChg chg="modSp new mod">
        <pc:chgData name="Liu Shenyu" userId="513225b09d6bb538" providerId="LiveId" clId="{E6785EE4-7EB9-4438-A1A7-FDEBEE560FAA}" dt="2023-06-02T10:47:45.923" v="27514" actId="20577"/>
        <pc:sldMkLst>
          <pc:docMk/>
          <pc:sldMk cId="153886235" sldId="305"/>
        </pc:sldMkLst>
        <pc:spChg chg="mod">
          <ac:chgData name="Liu Shenyu" userId="513225b09d6bb538" providerId="LiveId" clId="{E6785EE4-7EB9-4438-A1A7-FDEBEE560FAA}" dt="2023-06-02T10:47:09.598" v="27507" actId="1076"/>
          <ac:spMkLst>
            <pc:docMk/>
            <pc:sldMk cId="153886235" sldId="305"/>
            <ac:spMk id="2" creationId="{BB417CBB-2B26-4D4C-B8C0-31C5806BC514}"/>
          </ac:spMkLst>
        </pc:spChg>
        <pc:spChg chg="mod">
          <ac:chgData name="Liu Shenyu" userId="513225b09d6bb538" providerId="LiveId" clId="{E6785EE4-7EB9-4438-A1A7-FDEBEE560FAA}" dt="2023-06-02T10:47:45.923" v="27514" actId="20577"/>
          <ac:spMkLst>
            <pc:docMk/>
            <pc:sldMk cId="153886235" sldId="305"/>
            <ac:spMk id="3" creationId="{C4B8A853-06E7-4383-9963-1BB964F473DC}"/>
          </ac:spMkLst>
        </pc:spChg>
      </pc:sldChg>
      <pc:sldChg chg="addSp modSp new mod setBg modAnim">
        <pc:chgData name="Liu Shenyu" userId="513225b09d6bb538" providerId="LiveId" clId="{E6785EE4-7EB9-4438-A1A7-FDEBEE560FAA}" dt="2023-06-06T02:18:27.069" v="27996" actId="114"/>
        <pc:sldMkLst>
          <pc:docMk/>
          <pc:sldMk cId="3719497711" sldId="306"/>
        </pc:sldMkLst>
        <pc:spChg chg="mod">
          <ac:chgData name="Liu Shenyu" userId="513225b09d6bb538" providerId="LiveId" clId="{E6785EE4-7EB9-4438-A1A7-FDEBEE560FAA}" dt="2023-06-02T10:49:30.415" v="27558" actId="26606"/>
          <ac:spMkLst>
            <pc:docMk/>
            <pc:sldMk cId="3719497711" sldId="306"/>
            <ac:spMk id="2" creationId="{D053F2A9-E9E3-4F5F-9088-AE447D740E8C}"/>
          </ac:spMkLst>
        </pc:spChg>
        <pc:spChg chg="mod">
          <ac:chgData name="Liu Shenyu" userId="513225b09d6bb538" providerId="LiveId" clId="{E6785EE4-7EB9-4438-A1A7-FDEBEE560FAA}" dt="2023-06-06T02:18:27.069" v="27996" actId="114"/>
          <ac:spMkLst>
            <pc:docMk/>
            <pc:sldMk cId="3719497711" sldId="306"/>
            <ac:spMk id="3" creationId="{AA75F5A6-4516-4CE8-B836-CCAB46C634E8}"/>
          </ac:spMkLst>
        </pc:spChg>
        <pc:spChg chg="add">
          <ac:chgData name="Liu Shenyu" userId="513225b09d6bb538" providerId="LiveId" clId="{E6785EE4-7EB9-4438-A1A7-FDEBEE560FAA}" dt="2023-06-02T10:49:30.415" v="27558" actId="26606"/>
          <ac:spMkLst>
            <pc:docMk/>
            <pc:sldMk cId="3719497711" sldId="306"/>
            <ac:spMk id="8" creationId="{100EDD19-6802-4EC3-95CE-CFFAB042CFD6}"/>
          </ac:spMkLst>
        </pc:spChg>
        <pc:spChg chg="add">
          <ac:chgData name="Liu Shenyu" userId="513225b09d6bb538" providerId="LiveId" clId="{E6785EE4-7EB9-4438-A1A7-FDEBEE560FAA}" dt="2023-06-02T10:49:30.415" v="27558" actId="26606"/>
          <ac:spMkLst>
            <pc:docMk/>
            <pc:sldMk cId="3719497711" sldId="306"/>
            <ac:spMk id="10" creationId="{DB17E863-922E-4C26-BD64-E8FD41D28661}"/>
          </ac:spMkLst>
        </pc:spChg>
      </pc:sldChg>
      <pc:sldChg chg="addSp delSp modSp new del mod modClrScheme chgLayout">
        <pc:chgData name="Liu Shenyu" userId="513225b09d6bb538" providerId="LiveId" clId="{E6785EE4-7EB9-4438-A1A7-FDEBEE560FAA}" dt="2023-06-02T10:50:01.374" v="27562" actId="47"/>
        <pc:sldMkLst>
          <pc:docMk/>
          <pc:sldMk cId="3385310548" sldId="307"/>
        </pc:sldMkLst>
        <pc:spChg chg="del mod ord">
          <ac:chgData name="Liu Shenyu" userId="513225b09d6bb538" providerId="LiveId" clId="{E6785EE4-7EB9-4438-A1A7-FDEBEE560FAA}" dt="2023-05-31T07:35:33.043" v="11287" actId="700"/>
          <ac:spMkLst>
            <pc:docMk/>
            <pc:sldMk cId="3385310548" sldId="307"/>
            <ac:spMk id="2" creationId="{44A48437-054C-4CA0-8144-D22998A04A79}"/>
          </ac:spMkLst>
        </pc:spChg>
        <pc:spChg chg="del mod ord">
          <ac:chgData name="Liu Shenyu" userId="513225b09d6bb538" providerId="LiveId" clId="{E6785EE4-7EB9-4438-A1A7-FDEBEE560FAA}" dt="2023-05-31T07:35:33.043" v="11287" actId="700"/>
          <ac:spMkLst>
            <pc:docMk/>
            <pc:sldMk cId="3385310548" sldId="307"/>
            <ac:spMk id="3" creationId="{7A7CCE52-7CBB-46ED-9470-85112453D8A8}"/>
          </ac:spMkLst>
        </pc:spChg>
        <pc:spChg chg="add mod ord">
          <ac:chgData name="Liu Shenyu" userId="513225b09d6bb538" providerId="LiveId" clId="{E6785EE4-7EB9-4438-A1A7-FDEBEE560FAA}" dt="2023-05-31T07:35:33.974" v="11289" actId="27636"/>
          <ac:spMkLst>
            <pc:docMk/>
            <pc:sldMk cId="3385310548" sldId="307"/>
            <ac:spMk id="4" creationId="{96C896A0-4F73-4A6E-BCD4-A749E1224AD6}"/>
          </ac:spMkLst>
        </pc:spChg>
        <pc:spChg chg="add mod ord">
          <ac:chgData name="Liu Shenyu" userId="513225b09d6bb538" providerId="LiveId" clId="{E6785EE4-7EB9-4438-A1A7-FDEBEE560FAA}" dt="2023-05-31T07:35:33.043" v="11287" actId="700"/>
          <ac:spMkLst>
            <pc:docMk/>
            <pc:sldMk cId="3385310548" sldId="307"/>
            <ac:spMk id="5" creationId="{59E94458-C599-4F20-A075-98B73BCB2CD9}"/>
          </ac:spMkLst>
        </pc:spChg>
      </pc:sldChg>
      <pc:sldChg chg="addSp delSp modSp new del mod modClrScheme chgLayout">
        <pc:chgData name="Liu Shenyu" userId="513225b09d6bb538" providerId="LiveId" clId="{E6785EE4-7EB9-4438-A1A7-FDEBEE560FAA}" dt="2023-06-02T08:40:29.472" v="23129" actId="47"/>
        <pc:sldMkLst>
          <pc:docMk/>
          <pc:sldMk cId="2319683830" sldId="308"/>
        </pc:sldMkLst>
        <pc:spChg chg="del mod ord">
          <ac:chgData name="Liu Shenyu" userId="513225b09d6bb538" providerId="LiveId" clId="{E6785EE4-7EB9-4438-A1A7-FDEBEE560FAA}" dt="2023-06-02T08:26:36.356" v="22468" actId="700"/>
          <ac:spMkLst>
            <pc:docMk/>
            <pc:sldMk cId="2319683830" sldId="308"/>
            <ac:spMk id="2" creationId="{C946AD5B-0D6D-4448-949A-FE3D966807D1}"/>
          </ac:spMkLst>
        </pc:spChg>
        <pc:spChg chg="del mod ord">
          <ac:chgData name="Liu Shenyu" userId="513225b09d6bb538" providerId="LiveId" clId="{E6785EE4-7EB9-4438-A1A7-FDEBEE560FAA}" dt="2023-06-02T08:26:36.356" v="22468" actId="700"/>
          <ac:spMkLst>
            <pc:docMk/>
            <pc:sldMk cId="2319683830" sldId="308"/>
            <ac:spMk id="3" creationId="{C613696E-37A3-455F-8AAE-441F78691D4D}"/>
          </ac:spMkLst>
        </pc:spChg>
        <pc:spChg chg="add mod ord">
          <ac:chgData name="Liu Shenyu" userId="513225b09d6bb538" providerId="LiveId" clId="{E6785EE4-7EB9-4438-A1A7-FDEBEE560FAA}" dt="2023-06-02T08:33:13.470" v="22670" actId="20577"/>
          <ac:spMkLst>
            <pc:docMk/>
            <pc:sldMk cId="2319683830" sldId="308"/>
            <ac:spMk id="4" creationId="{7CD66EFD-5714-402C-9278-8422D6FFBF68}"/>
          </ac:spMkLst>
        </pc:spChg>
        <pc:spChg chg="add mod ord">
          <ac:chgData name="Liu Shenyu" userId="513225b09d6bb538" providerId="LiveId" clId="{E6785EE4-7EB9-4438-A1A7-FDEBEE560FAA}" dt="2023-06-02T08:32:33.406" v="22630" actId="20577"/>
          <ac:spMkLst>
            <pc:docMk/>
            <pc:sldMk cId="2319683830" sldId="308"/>
            <ac:spMk id="5" creationId="{2B199395-9775-42CA-B47A-90C60541CEAB}"/>
          </ac:spMkLst>
        </pc:spChg>
      </pc:sldChg>
      <pc:sldChg chg="modSp new mod">
        <pc:chgData name="Liu Shenyu" userId="513225b09d6bb538" providerId="LiveId" clId="{E6785EE4-7EB9-4438-A1A7-FDEBEE560FAA}" dt="2023-05-31T08:16:11.245" v="11292"/>
        <pc:sldMkLst>
          <pc:docMk/>
          <pc:sldMk cId="2879648377" sldId="309"/>
        </pc:sldMkLst>
        <pc:spChg chg="mod">
          <ac:chgData name="Liu Shenyu" userId="513225b09d6bb538" providerId="LiveId" clId="{E6785EE4-7EB9-4438-A1A7-FDEBEE560FAA}" dt="2023-05-31T08:16:11.245" v="11292"/>
          <ac:spMkLst>
            <pc:docMk/>
            <pc:sldMk cId="2879648377" sldId="309"/>
            <ac:spMk id="2" creationId="{DD2ED79F-CFF6-4C46-87D5-2CBB077BA5EA}"/>
          </ac:spMkLst>
        </pc:spChg>
      </pc:sldChg>
      <pc:sldChg chg="addSp delSp modSp new mod modClrScheme chgLayout">
        <pc:chgData name="Liu Shenyu" userId="513225b09d6bb538" providerId="LiveId" clId="{E6785EE4-7EB9-4438-A1A7-FDEBEE560FAA}" dt="2023-05-31T08:23:46.938" v="12016" actId="20577"/>
        <pc:sldMkLst>
          <pc:docMk/>
          <pc:sldMk cId="2974409207" sldId="310"/>
        </pc:sldMkLst>
        <pc:spChg chg="del mod ord">
          <ac:chgData name="Liu Shenyu" userId="513225b09d6bb538" providerId="LiveId" clId="{E6785EE4-7EB9-4438-A1A7-FDEBEE560FAA}" dt="2023-05-31T08:16:20.473" v="11294" actId="700"/>
          <ac:spMkLst>
            <pc:docMk/>
            <pc:sldMk cId="2974409207" sldId="310"/>
            <ac:spMk id="2" creationId="{E8825B3F-7307-4E11-9271-ECF9A9B89CDF}"/>
          </ac:spMkLst>
        </pc:spChg>
        <pc:spChg chg="del mod ord">
          <ac:chgData name="Liu Shenyu" userId="513225b09d6bb538" providerId="LiveId" clId="{E6785EE4-7EB9-4438-A1A7-FDEBEE560FAA}" dt="2023-05-31T08:16:20.473" v="11294" actId="700"/>
          <ac:spMkLst>
            <pc:docMk/>
            <pc:sldMk cId="2974409207" sldId="310"/>
            <ac:spMk id="3" creationId="{B8D72347-9DDD-4DAA-B642-ECB256B8EC1F}"/>
          </ac:spMkLst>
        </pc:spChg>
        <pc:spChg chg="add mod ord">
          <ac:chgData name="Liu Shenyu" userId="513225b09d6bb538" providerId="LiveId" clId="{E6785EE4-7EB9-4438-A1A7-FDEBEE560FAA}" dt="2023-05-31T08:17:14.286" v="11322" actId="20577"/>
          <ac:spMkLst>
            <pc:docMk/>
            <pc:sldMk cId="2974409207" sldId="310"/>
            <ac:spMk id="4" creationId="{1266A732-0634-4A3B-A6B4-D7D093A13752}"/>
          </ac:spMkLst>
        </pc:spChg>
        <pc:spChg chg="add mod ord">
          <ac:chgData name="Liu Shenyu" userId="513225b09d6bb538" providerId="LiveId" clId="{E6785EE4-7EB9-4438-A1A7-FDEBEE560FAA}" dt="2023-05-31T08:23:46.938" v="12016" actId="20577"/>
          <ac:spMkLst>
            <pc:docMk/>
            <pc:sldMk cId="2974409207" sldId="310"/>
            <ac:spMk id="5" creationId="{A8F7969C-B916-45C5-93DF-F3D7A7D9BCF9}"/>
          </ac:spMkLst>
        </pc:spChg>
      </pc:sldChg>
      <pc:sldChg chg="modSp new mod modAnim">
        <pc:chgData name="Liu Shenyu" userId="513225b09d6bb538" providerId="LiveId" clId="{E6785EE4-7EB9-4438-A1A7-FDEBEE560FAA}" dt="2023-06-06T02:24:25.196" v="28005"/>
        <pc:sldMkLst>
          <pc:docMk/>
          <pc:sldMk cId="2479371028" sldId="311"/>
        </pc:sldMkLst>
        <pc:spChg chg="mod">
          <ac:chgData name="Liu Shenyu" userId="513225b09d6bb538" providerId="LiveId" clId="{E6785EE4-7EB9-4438-A1A7-FDEBEE560FAA}" dt="2023-05-31T08:24:58.506" v="12068" actId="20577"/>
          <ac:spMkLst>
            <pc:docMk/>
            <pc:sldMk cId="2479371028" sldId="311"/>
            <ac:spMk id="2" creationId="{9F975251-E627-4216-B38E-8C6CFD5D2449}"/>
          </ac:spMkLst>
        </pc:spChg>
        <pc:spChg chg="mod">
          <ac:chgData name="Liu Shenyu" userId="513225b09d6bb538" providerId="LiveId" clId="{E6785EE4-7EB9-4438-A1A7-FDEBEE560FAA}" dt="2023-06-06T02:23:29.252" v="28003"/>
          <ac:spMkLst>
            <pc:docMk/>
            <pc:sldMk cId="2479371028" sldId="311"/>
            <ac:spMk id="3" creationId="{B9885562-3742-429E-9EA7-19C026EC6D5F}"/>
          </ac:spMkLst>
        </pc:spChg>
      </pc:sldChg>
      <pc:sldChg chg="modSp new mod">
        <pc:chgData name="Liu Shenyu" userId="513225b09d6bb538" providerId="LiveId" clId="{E6785EE4-7EB9-4438-A1A7-FDEBEE560FAA}" dt="2023-05-31T08:44:57.075" v="13365" actId="20577"/>
        <pc:sldMkLst>
          <pc:docMk/>
          <pc:sldMk cId="400909028" sldId="312"/>
        </pc:sldMkLst>
        <pc:spChg chg="mod">
          <ac:chgData name="Liu Shenyu" userId="513225b09d6bb538" providerId="LiveId" clId="{E6785EE4-7EB9-4438-A1A7-FDEBEE560FAA}" dt="2023-05-31T08:44:57.075" v="13365" actId="20577"/>
          <ac:spMkLst>
            <pc:docMk/>
            <pc:sldMk cId="400909028" sldId="312"/>
            <ac:spMk id="2" creationId="{5A9EE644-1686-4B6E-993F-EBD8116389CD}"/>
          </ac:spMkLst>
        </pc:spChg>
        <pc:spChg chg="mod">
          <ac:chgData name="Liu Shenyu" userId="513225b09d6bb538" providerId="LiveId" clId="{E6785EE4-7EB9-4438-A1A7-FDEBEE560FAA}" dt="2023-05-31T08:44:47.507" v="13333" actId="20577"/>
          <ac:spMkLst>
            <pc:docMk/>
            <pc:sldMk cId="400909028" sldId="312"/>
            <ac:spMk id="3" creationId="{08DB7666-2251-42D9-8C60-299123932E59}"/>
          </ac:spMkLst>
        </pc:spChg>
      </pc:sldChg>
      <pc:sldChg chg="modSp new mod modAnim">
        <pc:chgData name="Liu Shenyu" userId="513225b09d6bb538" providerId="LiveId" clId="{E6785EE4-7EB9-4438-A1A7-FDEBEE560FAA}" dt="2023-06-06T02:24:48.284" v="28006"/>
        <pc:sldMkLst>
          <pc:docMk/>
          <pc:sldMk cId="1798657821" sldId="313"/>
        </pc:sldMkLst>
        <pc:spChg chg="mod">
          <ac:chgData name="Liu Shenyu" userId="513225b09d6bb538" providerId="LiveId" clId="{E6785EE4-7EB9-4438-A1A7-FDEBEE560FAA}" dt="2023-05-31T08:46:32.593" v="13416" actId="20577"/>
          <ac:spMkLst>
            <pc:docMk/>
            <pc:sldMk cId="1798657821" sldId="313"/>
            <ac:spMk id="2" creationId="{A1D81CAB-247E-42F3-BDB3-88D30E4AD8E1}"/>
          </ac:spMkLst>
        </pc:spChg>
        <pc:spChg chg="mod">
          <ac:chgData name="Liu Shenyu" userId="513225b09d6bb538" providerId="LiveId" clId="{E6785EE4-7EB9-4438-A1A7-FDEBEE560FAA}" dt="2023-05-31T09:44:43.634" v="14457" actId="313"/>
          <ac:spMkLst>
            <pc:docMk/>
            <pc:sldMk cId="1798657821" sldId="313"/>
            <ac:spMk id="3" creationId="{8B62D178-D974-40A9-A148-C811CF23D0EF}"/>
          </ac:spMkLst>
        </pc:spChg>
      </pc:sldChg>
      <pc:sldChg chg="addSp modSp new mod">
        <pc:chgData name="Liu Shenyu" userId="513225b09d6bb538" providerId="LiveId" clId="{E6785EE4-7EB9-4438-A1A7-FDEBEE560FAA}" dt="2023-05-31T10:15:53.400" v="15422" actId="20577"/>
        <pc:sldMkLst>
          <pc:docMk/>
          <pc:sldMk cId="2345849798" sldId="314"/>
        </pc:sldMkLst>
        <pc:spChg chg="mod">
          <ac:chgData name="Liu Shenyu" userId="513225b09d6bb538" providerId="LiveId" clId="{E6785EE4-7EB9-4438-A1A7-FDEBEE560FAA}" dt="2023-05-31T09:45:09.976" v="14493" actId="20577"/>
          <ac:spMkLst>
            <pc:docMk/>
            <pc:sldMk cId="2345849798" sldId="314"/>
            <ac:spMk id="2" creationId="{3B4A88DF-6DC0-4AD8-AF81-014F12C410A0}"/>
          </ac:spMkLst>
        </pc:spChg>
        <pc:spChg chg="mod">
          <ac:chgData name="Liu Shenyu" userId="513225b09d6bb538" providerId="LiveId" clId="{E6785EE4-7EB9-4438-A1A7-FDEBEE560FAA}" dt="2023-05-31T10:15:53.400" v="15422" actId="20577"/>
          <ac:spMkLst>
            <pc:docMk/>
            <pc:sldMk cId="2345849798" sldId="314"/>
            <ac:spMk id="3" creationId="{FB4AF12C-D7F3-4335-8AE0-347180EFFDEB}"/>
          </ac:spMkLst>
        </pc:spChg>
        <pc:picChg chg="add mod">
          <ac:chgData name="Liu Shenyu" userId="513225b09d6bb538" providerId="LiveId" clId="{E6785EE4-7EB9-4438-A1A7-FDEBEE560FAA}" dt="2023-05-31T10:00:45.883" v="15104" actId="1076"/>
          <ac:picMkLst>
            <pc:docMk/>
            <pc:sldMk cId="2345849798" sldId="314"/>
            <ac:picMk id="5" creationId="{AEF86ED1-780A-4AB2-AB0E-2314B05A1A15}"/>
          </ac:picMkLst>
        </pc:picChg>
      </pc:sldChg>
      <pc:sldChg chg="addSp modSp new mod setBg">
        <pc:chgData name="Liu Shenyu" userId="513225b09d6bb538" providerId="LiveId" clId="{E6785EE4-7EB9-4438-A1A7-FDEBEE560FAA}" dt="2023-06-02T09:36:58.917" v="26081" actId="26606"/>
        <pc:sldMkLst>
          <pc:docMk/>
          <pc:sldMk cId="1878772249" sldId="315"/>
        </pc:sldMkLst>
        <pc:spChg chg="mod">
          <ac:chgData name="Liu Shenyu" userId="513225b09d6bb538" providerId="LiveId" clId="{E6785EE4-7EB9-4438-A1A7-FDEBEE560FAA}" dt="2023-06-02T09:36:58.917" v="26081" actId="26606"/>
          <ac:spMkLst>
            <pc:docMk/>
            <pc:sldMk cId="1878772249" sldId="315"/>
            <ac:spMk id="2" creationId="{3BD32B8F-D65E-4C04-9067-C0847CCC71D6}"/>
          </ac:spMkLst>
        </pc:spChg>
        <pc:spChg chg="mod">
          <ac:chgData name="Liu Shenyu" userId="513225b09d6bb538" providerId="LiveId" clId="{E6785EE4-7EB9-4438-A1A7-FDEBEE560FAA}" dt="2023-06-02T09:36:58.917" v="26081" actId="26606"/>
          <ac:spMkLst>
            <pc:docMk/>
            <pc:sldMk cId="1878772249" sldId="315"/>
            <ac:spMk id="3" creationId="{AFD94511-C8B1-4B3E-BCD5-A0C59C5B4852}"/>
          </ac:spMkLst>
        </pc:spChg>
        <pc:spChg chg="add">
          <ac:chgData name="Liu Shenyu" userId="513225b09d6bb538" providerId="LiveId" clId="{E6785EE4-7EB9-4438-A1A7-FDEBEE560FAA}" dt="2023-06-02T09:36:58.917" v="26081" actId="26606"/>
          <ac:spMkLst>
            <pc:docMk/>
            <pc:sldMk cId="1878772249" sldId="315"/>
            <ac:spMk id="8" creationId="{100EDD19-6802-4EC3-95CE-CFFAB042CFD6}"/>
          </ac:spMkLst>
        </pc:spChg>
        <pc:spChg chg="add">
          <ac:chgData name="Liu Shenyu" userId="513225b09d6bb538" providerId="LiveId" clId="{E6785EE4-7EB9-4438-A1A7-FDEBEE560FAA}" dt="2023-06-02T09:36:58.917" v="26081" actId="26606"/>
          <ac:spMkLst>
            <pc:docMk/>
            <pc:sldMk cId="1878772249" sldId="315"/>
            <ac:spMk id="10" creationId="{DB17E863-922E-4C26-BD64-E8FD41D28661}"/>
          </ac:spMkLst>
        </pc:spChg>
      </pc:sldChg>
      <pc:sldChg chg="delSp modSp add mod">
        <pc:chgData name="Liu Shenyu" userId="513225b09d6bb538" providerId="LiveId" clId="{E6785EE4-7EB9-4438-A1A7-FDEBEE560FAA}" dt="2023-05-31T10:04:18.064" v="15409" actId="20577"/>
        <pc:sldMkLst>
          <pc:docMk/>
          <pc:sldMk cId="1027354769" sldId="316"/>
        </pc:sldMkLst>
        <pc:spChg chg="mod">
          <ac:chgData name="Liu Shenyu" userId="513225b09d6bb538" providerId="LiveId" clId="{E6785EE4-7EB9-4438-A1A7-FDEBEE560FAA}" dt="2023-05-31T10:04:18.064" v="15409" actId="20577"/>
          <ac:spMkLst>
            <pc:docMk/>
            <pc:sldMk cId="1027354769" sldId="316"/>
            <ac:spMk id="3" creationId="{FB4AF12C-D7F3-4335-8AE0-347180EFFDEB}"/>
          </ac:spMkLst>
        </pc:spChg>
        <pc:picChg chg="del">
          <ac:chgData name="Liu Shenyu" userId="513225b09d6bb538" providerId="LiveId" clId="{E6785EE4-7EB9-4438-A1A7-FDEBEE560FAA}" dt="2023-05-31T10:01:16.967" v="15107" actId="478"/>
          <ac:picMkLst>
            <pc:docMk/>
            <pc:sldMk cId="1027354769" sldId="316"/>
            <ac:picMk id="5" creationId="{AEF86ED1-780A-4AB2-AB0E-2314B05A1A15}"/>
          </ac:picMkLst>
        </pc:picChg>
      </pc:sldChg>
      <pc:sldChg chg="modSp new mod">
        <pc:chgData name="Liu Shenyu" userId="513225b09d6bb538" providerId="LiveId" clId="{E6785EE4-7EB9-4438-A1A7-FDEBEE560FAA}" dt="2023-06-02T01:06:38.291" v="16452" actId="20577"/>
        <pc:sldMkLst>
          <pc:docMk/>
          <pc:sldMk cId="4169487385" sldId="317"/>
        </pc:sldMkLst>
        <pc:spChg chg="mod">
          <ac:chgData name="Liu Shenyu" userId="513225b09d6bb538" providerId="LiveId" clId="{E6785EE4-7EB9-4438-A1A7-FDEBEE560FAA}" dt="2023-06-02T00:55:37.811" v="15750" actId="20577"/>
          <ac:spMkLst>
            <pc:docMk/>
            <pc:sldMk cId="4169487385" sldId="317"/>
            <ac:spMk id="2" creationId="{1E25D0E9-EB8D-4503-AA0D-37429D1C5D81}"/>
          </ac:spMkLst>
        </pc:spChg>
        <pc:spChg chg="mod">
          <ac:chgData name="Liu Shenyu" userId="513225b09d6bb538" providerId="LiveId" clId="{E6785EE4-7EB9-4438-A1A7-FDEBEE560FAA}" dt="2023-06-02T01:06:38.291" v="16452" actId="20577"/>
          <ac:spMkLst>
            <pc:docMk/>
            <pc:sldMk cId="4169487385" sldId="317"/>
            <ac:spMk id="3" creationId="{1727B28B-B5CE-4C15-88CF-DBB82200BB76}"/>
          </ac:spMkLst>
        </pc:spChg>
      </pc:sldChg>
      <pc:sldChg chg="modSp new mod">
        <pc:chgData name="Liu Shenyu" userId="513225b09d6bb538" providerId="LiveId" clId="{E6785EE4-7EB9-4438-A1A7-FDEBEE560FAA}" dt="2023-06-02T01:22:24.102" v="17545" actId="12"/>
        <pc:sldMkLst>
          <pc:docMk/>
          <pc:sldMk cId="1100383488" sldId="318"/>
        </pc:sldMkLst>
        <pc:spChg chg="mod">
          <ac:chgData name="Liu Shenyu" userId="513225b09d6bb538" providerId="LiveId" clId="{E6785EE4-7EB9-4438-A1A7-FDEBEE560FAA}" dt="2023-06-02T01:16:23.828" v="17055" actId="20577"/>
          <ac:spMkLst>
            <pc:docMk/>
            <pc:sldMk cId="1100383488" sldId="318"/>
            <ac:spMk id="2" creationId="{E73075CA-003E-4AA6-BFB1-71BAAC50C871}"/>
          </ac:spMkLst>
        </pc:spChg>
        <pc:spChg chg="mod">
          <ac:chgData name="Liu Shenyu" userId="513225b09d6bb538" providerId="LiveId" clId="{E6785EE4-7EB9-4438-A1A7-FDEBEE560FAA}" dt="2023-06-02T01:22:24.102" v="17545" actId="12"/>
          <ac:spMkLst>
            <pc:docMk/>
            <pc:sldMk cId="1100383488" sldId="318"/>
            <ac:spMk id="3" creationId="{EE8174D6-D9A8-47D6-A9B9-ED69531F49C1}"/>
          </ac:spMkLst>
        </pc:spChg>
      </pc:sldChg>
      <pc:sldChg chg="modSp add mod">
        <pc:chgData name="Liu Shenyu" userId="513225b09d6bb538" providerId="LiveId" clId="{E6785EE4-7EB9-4438-A1A7-FDEBEE560FAA}" dt="2023-06-02T01:14:12.354" v="16968" actId="20577"/>
        <pc:sldMkLst>
          <pc:docMk/>
          <pc:sldMk cId="1541311882" sldId="319"/>
        </pc:sldMkLst>
        <pc:spChg chg="mod">
          <ac:chgData name="Liu Shenyu" userId="513225b09d6bb538" providerId="LiveId" clId="{E6785EE4-7EB9-4438-A1A7-FDEBEE560FAA}" dt="2023-06-02T01:14:12.354" v="16968" actId="20577"/>
          <ac:spMkLst>
            <pc:docMk/>
            <pc:sldMk cId="1541311882" sldId="319"/>
            <ac:spMk id="3" creationId="{1727B28B-B5CE-4C15-88CF-DBB82200BB76}"/>
          </ac:spMkLst>
        </pc:spChg>
      </pc:sldChg>
      <pc:sldChg chg="addSp delSp modSp new mod">
        <pc:chgData name="Liu Shenyu" userId="513225b09d6bb538" providerId="LiveId" clId="{E6785EE4-7EB9-4438-A1A7-FDEBEE560FAA}" dt="2023-06-02T01:14:53.192" v="16974" actId="1076"/>
        <pc:sldMkLst>
          <pc:docMk/>
          <pc:sldMk cId="2282960334" sldId="320"/>
        </pc:sldMkLst>
        <pc:spChg chg="del">
          <ac:chgData name="Liu Shenyu" userId="513225b09d6bb538" providerId="LiveId" clId="{E6785EE4-7EB9-4438-A1A7-FDEBEE560FAA}" dt="2023-06-02T01:14:45.475" v="16970" actId="931"/>
          <ac:spMkLst>
            <pc:docMk/>
            <pc:sldMk cId="2282960334" sldId="320"/>
            <ac:spMk id="3" creationId="{671D699F-AFCC-46F7-899E-E802BE236F8C}"/>
          </ac:spMkLst>
        </pc:spChg>
        <pc:picChg chg="add mod">
          <ac:chgData name="Liu Shenyu" userId="513225b09d6bb538" providerId="LiveId" clId="{E6785EE4-7EB9-4438-A1A7-FDEBEE560FAA}" dt="2023-06-02T01:14:53.192" v="16974" actId="1076"/>
          <ac:picMkLst>
            <pc:docMk/>
            <pc:sldMk cId="2282960334" sldId="320"/>
            <ac:picMk id="5" creationId="{B9D66125-85E2-46A2-A387-93716BDE4A98}"/>
          </ac:picMkLst>
        </pc:picChg>
      </pc:sldChg>
      <pc:sldChg chg="modSp new mod">
        <pc:chgData name="Liu Shenyu" userId="513225b09d6bb538" providerId="LiveId" clId="{E6785EE4-7EB9-4438-A1A7-FDEBEE560FAA}" dt="2023-06-02T01:33:41.177" v="18135" actId="12"/>
        <pc:sldMkLst>
          <pc:docMk/>
          <pc:sldMk cId="1633424817" sldId="321"/>
        </pc:sldMkLst>
        <pc:spChg chg="mod">
          <ac:chgData name="Liu Shenyu" userId="513225b09d6bb538" providerId="LiveId" clId="{E6785EE4-7EB9-4438-A1A7-FDEBEE560FAA}" dt="2023-06-02T01:23:29.519" v="17602" actId="20577"/>
          <ac:spMkLst>
            <pc:docMk/>
            <pc:sldMk cId="1633424817" sldId="321"/>
            <ac:spMk id="2" creationId="{C5B32F0A-18C6-4AC8-9F00-32E46775645A}"/>
          </ac:spMkLst>
        </pc:spChg>
        <pc:spChg chg="mod">
          <ac:chgData name="Liu Shenyu" userId="513225b09d6bb538" providerId="LiveId" clId="{E6785EE4-7EB9-4438-A1A7-FDEBEE560FAA}" dt="2023-06-02T01:33:41.177" v="18135" actId="12"/>
          <ac:spMkLst>
            <pc:docMk/>
            <pc:sldMk cId="1633424817" sldId="321"/>
            <ac:spMk id="3" creationId="{ADF4B593-35DF-432C-9855-5615BCDE6BDB}"/>
          </ac:spMkLst>
        </pc:spChg>
      </pc:sldChg>
      <pc:sldChg chg="addSp delSp modSp new mod">
        <pc:chgData name="Liu Shenyu" userId="513225b09d6bb538" providerId="LiveId" clId="{E6785EE4-7EB9-4438-A1A7-FDEBEE560FAA}" dt="2023-06-02T01:36:07.548" v="18238" actId="1076"/>
        <pc:sldMkLst>
          <pc:docMk/>
          <pc:sldMk cId="3071905405" sldId="322"/>
        </pc:sldMkLst>
        <pc:spChg chg="del mod">
          <ac:chgData name="Liu Shenyu" userId="513225b09d6bb538" providerId="LiveId" clId="{E6785EE4-7EB9-4438-A1A7-FDEBEE560FAA}" dt="2023-06-02T01:35:40.518" v="18231" actId="478"/>
          <ac:spMkLst>
            <pc:docMk/>
            <pc:sldMk cId="3071905405" sldId="322"/>
            <ac:spMk id="2" creationId="{D100F374-AD5A-4EB2-AE6E-FF8F77C5EF3E}"/>
          </ac:spMkLst>
        </pc:spChg>
        <pc:spChg chg="mod">
          <ac:chgData name="Liu Shenyu" userId="513225b09d6bb538" providerId="LiveId" clId="{E6785EE4-7EB9-4438-A1A7-FDEBEE560FAA}" dt="2023-06-02T01:35:48.924" v="18235" actId="12"/>
          <ac:spMkLst>
            <pc:docMk/>
            <pc:sldMk cId="3071905405" sldId="322"/>
            <ac:spMk id="3" creationId="{CAEE0D61-EF1B-4CB2-9025-9AC9B296C088}"/>
          </ac:spMkLst>
        </pc:spChg>
        <pc:picChg chg="add mod">
          <ac:chgData name="Liu Shenyu" userId="513225b09d6bb538" providerId="LiveId" clId="{E6785EE4-7EB9-4438-A1A7-FDEBEE560FAA}" dt="2023-06-02T01:36:07.548" v="18238" actId="1076"/>
          <ac:picMkLst>
            <pc:docMk/>
            <pc:sldMk cId="3071905405" sldId="322"/>
            <ac:picMk id="5" creationId="{CD3285E8-3430-4B82-AE3A-BC1945F16787}"/>
          </ac:picMkLst>
        </pc:picChg>
      </pc:sldChg>
      <pc:sldChg chg="modSp new mod">
        <pc:chgData name="Liu Shenyu" userId="513225b09d6bb538" providerId="LiveId" clId="{E6785EE4-7EB9-4438-A1A7-FDEBEE560FAA}" dt="2023-06-02T01:41:43.704" v="19017" actId="20577"/>
        <pc:sldMkLst>
          <pc:docMk/>
          <pc:sldMk cId="2583212755" sldId="323"/>
        </pc:sldMkLst>
        <pc:spChg chg="mod">
          <ac:chgData name="Liu Shenyu" userId="513225b09d6bb538" providerId="LiveId" clId="{E6785EE4-7EB9-4438-A1A7-FDEBEE560FAA}" dt="2023-06-02T01:36:31.128" v="18248" actId="20577"/>
          <ac:spMkLst>
            <pc:docMk/>
            <pc:sldMk cId="2583212755" sldId="323"/>
            <ac:spMk id="2" creationId="{DFE6F60D-7C6D-4BF5-B803-506C44666D1D}"/>
          </ac:spMkLst>
        </pc:spChg>
        <pc:spChg chg="mod">
          <ac:chgData name="Liu Shenyu" userId="513225b09d6bb538" providerId="LiveId" clId="{E6785EE4-7EB9-4438-A1A7-FDEBEE560FAA}" dt="2023-06-02T01:41:43.704" v="19017" actId="20577"/>
          <ac:spMkLst>
            <pc:docMk/>
            <pc:sldMk cId="2583212755" sldId="323"/>
            <ac:spMk id="3" creationId="{34DE0DC7-3631-42BF-80C3-1B2ADC3AA175}"/>
          </ac:spMkLst>
        </pc:spChg>
      </pc:sldChg>
      <pc:sldChg chg="modSp new mod">
        <pc:chgData name="Liu Shenyu" userId="513225b09d6bb538" providerId="LiveId" clId="{E6785EE4-7EB9-4438-A1A7-FDEBEE560FAA}" dt="2023-06-02T01:45:37.660" v="19555" actId="20577"/>
        <pc:sldMkLst>
          <pc:docMk/>
          <pc:sldMk cId="1720043624" sldId="324"/>
        </pc:sldMkLst>
        <pc:spChg chg="mod">
          <ac:chgData name="Liu Shenyu" userId="513225b09d6bb538" providerId="LiveId" clId="{E6785EE4-7EB9-4438-A1A7-FDEBEE560FAA}" dt="2023-06-02T01:41:51.531" v="19025" actId="20577"/>
          <ac:spMkLst>
            <pc:docMk/>
            <pc:sldMk cId="1720043624" sldId="324"/>
            <ac:spMk id="2" creationId="{DFF1E003-192C-447C-B269-B768C6AF7AE2}"/>
          </ac:spMkLst>
        </pc:spChg>
        <pc:spChg chg="mod">
          <ac:chgData name="Liu Shenyu" userId="513225b09d6bb538" providerId="LiveId" clId="{E6785EE4-7EB9-4438-A1A7-FDEBEE560FAA}" dt="2023-06-02T01:45:37.660" v="19555" actId="20577"/>
          <ac:spMkLst>
            <pc:docMk/>
            <pc:sldMk cId="1720043624" sldId="324"/>
            <ac:spMk id="3" creationId="{82638100-B967-4BAA-8C84-A2A98D6959BF}"/>
          </ac:spMkLst>
        </pc:spChg>
      </pc:sldChg>
      <pc:sldChg chg="modSp new mod">
        <pc:chgData name="Liu Shenyu" userId="513225b09d6bb538" providerId="LiveId" clId="{E6785EE4-7EB9-4438-A1A7-FDEBEE560FAA}" dt="2023-06-02T01:59:24.770" v="20264" actId="20577"/>
        <pc:sldMkLst>
          <pc:docMk/>
          <pc:sldMk cId="1505636663" sldId="325"/>
        </pc:sldMkLst>
        <pc:spChg chg="mod">
          <ac:chgData name="Liu Shenyu" userId="513225b09d6bb538" providerId="LiveId" clId="{E6785EE4-7EB9-4438-A1A7-FDEBEE560FAA}" dt="2023-06-02T01:46:14.302" v="19632" actId="20577"/>
          <ac:spMkLst>
            <pc:docMk/>
            <pc:sldMk cId="1505636663" sldId="325"/>
            <ac:spMk id="2" creationId="{A813EC6C-105F-4FCD-9B41-1F71F9F5005C}"/>
          </ac:spMkLst>
        </pc:spChg>
        <pc:spChg chg="mod">
          <ac:chgData name="Liu Shenyu" userId="513225b09d6bb538" providerId="LiveId" clId="{E6785EE4-7EB9-4438-A1A7-FDEBEE560FAA}" dt="2023-06-02T01:59:24.770" v="20264" actId="20577"/>
          <ac:spMkLst>
            <pc:docMk/>
            <pc:sldMk cId="1505636663" sldId="325"/>
            <ac:spMk id="3" creationId="{1509E1F1-1017-4510-A0F3-4C496C37055D}"/>
          </ac:spMkLst>
        </pc:spChg>
      </pc:sldChg>
      <pc:sldChg chg="modSp new mod">
        <pc:chgData name="Liu Shenyu" userId="513225b09d6bb538" providerId="LiveId" clId="{E6785EE4-7EB9-4438-A1A7-FDEBEE560FAA}" dt="2023-06-06T02:27:06.988" v="28009" actId="20577"/>
        <pc:sldMkLst>
          <pc:docMk/>
          <pc:sldMk cId="2046780057" sldId="326"/>
        </pc:sldMkLst>
        <pc:spChg chg="mod">
          <ac:chgData name="Liu Shenyu" userId="513225b09d6bb538" providerId="LiveId" clId="{E6785EE4-7EB9-4438-A1A7-FDEBEE560FAA}" dt="2023-06-02T01:59:46.970" v="20287" actId="20577"/>
          <ac:spMkLst>
            <pc:docMk/>
            <pc:sldMk cId="2046780057" sldId="326"/>
            <ac:spMk id="2" creationId="{27CA6F5C-E5B7-4B21-A971-803DBA18822C}"/>
          </ac:spMkLst>
        </pc:spChg>
        <pc:spChg chg="mod">
          <ac:chgData name="Liu Shenyu" userId="513225b09d6bb538" providerId="LiveId" clId="{E6785EE4-7EB9-4438-A1A7-FDEBEE560FAA}" dt="2023-06-06T02:27:06.988" v="28009" actId="20577"/>
          <ac:spMkLst>
            <pc:docMk/>
            <pc:sldMk cId="2046780057" sldId="326"/>
            <ac:spMk id="3" creationId="{7AF8478B-0064-402B-9A15-EB8F7566F34F}"/>
          </ac:spMkLst>
        </pc:spChg>
      </pc:sldChg>
      <pc:sldChg chg="addSp delSp modSp new mod">
        <pc:chgData name="Liu Shenyu" userId="513225b09d6bb538" providerId="LiveId" clId="{E6785EE4-7EB9-4438-A1A7-FDEBEE560FAA}" dt="2023-06-02T03:29:21.083" v="20838" actId="20577"/>
        <pc:sldMkLst>
          <pc:docMk/>
          <pc:sldMk cId="2274731520" sldId="327"/>
        </pc:sldMkLst>
        <pc:spChg chg="mod">
          <ac:chgData name="Liu Shenyu" userId="513225b09d6bb538" providerId="LiveId" clId="{E6785EE4-7EB9-4438-A1A7-FDEBEE560FAA}" dt="2023-06-02T03:29:21.083" v="20838" actId="20577"/>
          <ac:spMkLst>
            <pc:docMk/>
            <pc:sldMk cId="2274731520" sldId="327"/>
            <ac:spMk id="2" creationId="{34EE54C4-0EFF-4AC8-966F-9D2755F7D2D5}"/>
          </ac:spMkLst>
        </pc:spChg>
        <pc:spChg chg="del">
          <ac:chgData name="Liu Shenyu" userId="513225b09d6bb538" providerId="LiveId" clId="{E6785EE4-7EB9-4438-A1A7-FDEBEE560FAA}" dt="2023-06-02T03:26:44.987" v="20714" actId="931"/>
          <ac:spMkLst>
            <pc:docMk/>
            <pc:sldMk cId="2274731520" sldId="327"/>
            <ac:spMk id="3" creationId="{C9228828-ADCC-4362-ADB5-E050368297FC}"/>
          </ac:spMkLst>
        </pc:spChg>
        <pc:spChg chg="add del mod">
          <ac:chgData name="Liu Shenyu" userId="513225b09d6bb538" providerId="LiveId" clId="{E6785EE4-7EB9-4438-A1A7-FDEBEE560FAA}" dt="2023-06-02T03:28:13.982" v="20734"/>
          <ac:spMkLst>
            <pc:docMk/>
            <pc:sldMk cId="2274731520" sldId="327"/>
            <ac:spMk id="10" creationId="{4E6F1EAF-8222-41CE-AB83-564081D57630}"/>
          </ac:spMkLst>
        </pc:spChg>
        <pc:spChg chg="add del mod">
          <ac:chgData name="Liu Shenyu" userId="513225b09d6bb538" providerId="LiveId" clId="{E6785EE4-7EB9-4438-A1A7-FDEBEE560FAA}" dt="2023-06-02T03:28:26.871" v="20758" actId="478"/>
          <ac:spMkLst>
            <pc:docMk/>
            <pc:sldMk cId="2274731520" sldId="327"/>
            <ac:spMk id="13" creationId="{DD8064EF-0289-4C5D-A05E-D42C7922679A}"/>
          </ac:spMkLst>
        </pc:spChg>
        <pc:picChg chg="add mod">
          <ac:chgData name="Liu Shenyu" userId="513225b09d6bb538" providerId="LiveId" clId="{E6785EE4-7EB9-4438-A1A7-FDEBEE560FAA}" dt="2023-06-02T03:27:04.127" v="20720" actId="1076"/>
          <ac:picMkLst>
            <pc:docMk/>
            <pc:sldMk cId="2274731520" sldId="327"/>
            <ac:picMk id="5" creationId="{D80159CF-68E3-426D-AF7C-C4ED959F2188}"/>
          </ac:picMkLst>
        </pc:picChg>
        <pc:picChg chg="add mod">
          <ac:chgData name="Liu Shenyu" userId="513225b09d6bb538" providerId="LiveId" clId="{E6785EE4-7EB9-4438-A1A7-FDEBEE560FAA}" dt="2023-06-02T03:28:54.413" v="20819" actId="1076"/>
          <ac:picMkLst>
            <pc:docMk/>
            <pc:sldMk cId="2274731520" sldId="327"/>
            <ac:picMk id="7" creationId="{3E9B6D1C-F031-497E-9F74-EA2A6545E4D1}"/>
          </ac:picMkLst>
        </pc:picChg>
        <pc:picChg chg="add mod">
          <ac:chgData name="Liu Shenyu" userId="513225b09d6bb538" providerId="LiveId" clId="{E6785EE4-7EB9-4438-A1A7-FDEBEE560FAA}" dt="2023-06-02T03:28:57.522" v="20820" actId="1076"/>
          <ac:picMkLst>
            <pc:docMk/>
            <pc:sldMk cId="2274731520" sldId="327"/>
            <ac:picMk id="9" creationId="{DA7C4D47-10D0-4AD9-8EBC-F1E472F58746}"/>
          </ac:picMkLst>
        </pc:picChg>
        <pc:picChg chg="add mod">
          <ac:chgData name="Liu Shenyu" userId="513225b09d6bb538" providerId="LiveId" clId="{E6785EE4-7EB9-4438-A1A7-FDEBEE560FAA}" dt="2023-06-02T03:29:01.757" v="20821" actId="1076"/>
          <ac:picMkLst>
            <pc:docMk/>
            <pc:sldMk cId="2274731520" sldId="327"/>
            <ac:picMk id="12" creationId="{E3DFCF2A-9931-4A53-B82F-D104BDBDC005}"/>
          </ac:picMkLst>
        </pc:picChg>
      </pc:sldChg>
      <pc:sldChg chg="modSp new mod">
        <pc:chgData name="Liu Shenyu" userId="513225b09d6bb538" providerId="LiveId" clId="{E6785EE4-7EB9-4438-A1A7-FDEBEE560FAA}" dt="2023-06-02T08:15:45.675" v="21691" actId="20577"/>
        <pc:sldMkLst>
          <pc:docMk/>
          <pc:sldMk cId="1090992789" sldId="328"/>
        </pc:sldMkLst>
        <pc:spChg chg="mod">
          <ac:chgData name="Liu Shenyu" userId="513225b09d6bb538" providerId="LiveId" clId="{E6785EE4-7EB9-4438-A1A7-FDEBEE560FAA}" dt="2023-06-02T08:11:58.917" v="21152" actId="20577"/>
          <ac:spMkLst>
            <pc:docMk/>
            <pc:sldMk cId="1090992789" sldId="328"/>
            <ac:spMk id="2" creationId="{F2F1D12D-CA91-4828-95E5-48EFD8A99F60}"/>
          </ac:spMkLst>
        </pc:spChg>
        <pc:spChg chg="mod">
          <ac:chgData name="Liu Shenyu" userId="513225b09d6bb538" providerId="LiveId" clId="{E6785EE4-7EB9-4438-A1A7-FDEBEE560FAA}" dt="2023-06-02T08:15:45.675" v="21691" actId="20577"/>
          <ac:spMkLst>
            <pc:docMk/>
            <pc:sldMk cId="1090992789" sldId="328"/>
            <ac:spMk id="3" creationId="{45DB4F4C-66EA-4987-8990-F98D895E396C}"/>
          </ac:spMkLst>
        </pc:spChg>
      </pc:sldChg>
      <pc:sldChg chg="modSp new mod">
        <pc:chgData name="Liu Shenyu" userId="513225b09d6bb538" providerId="LiveId" clId="{E6785EE4-7EB9-4438-A1A7-FDEBEE560FAA}" dt="2023-06-02T08:24:31.876" v="22467" actId="27636"/>
        <pc:sldMkLst>
          <pc:docMk/>
          <pc:sldMk cId="3113800777" sldId="329"/>
        </pc:sldMkLst>
        <pc:spChg chg="mod">
          <ac:chgData name="Liu Shenyu" userId="513225b09d6bb538" providerId="LiveId" clId="{E6785EE4-7EB9-4438-A1A7-FDEBEE560FAA}" dt="2023-06-02T08:17:50.918" v="21883" actId="20577"/>
          <ac:spMkLst>
            <pc:docMk/>
            <pc:sldMk cId="3113800777" sldId="329"/>
            <ac:spMk id="2" creationId="{BBEF3EAB-F2E8-49B5-BFCC-2904D55B6A3B}"/>
          </ac:spMkLst>
        </pc:spChg>
        <pc:spChg chg="mod">
          <ac:chgData name="Liu Shenyu" userId="513225b09d6bb538" providerId="LiveId" clId="{E6785EE4-7EB9-4438-A1A7-FDEBEE560FAA}" dt="2023-06-02T08:24:31.876" v="22467" actId="27636"/>
          <ac:spMkLst>
            <pc:docMk/>
            <pc:sldMk cId="3113800777" sldId="329"/>
            <ac:spMk id="3" creationId="{71DB27F4-3578-46FF-9E5C-5291B4B0B4CB}"/>
          </ac:spMkLst>
        </pc:spChg>
      </pc:sldChg>
      <pc:sldChg chg="addSp delSp modSp new mod modClrScheme modAnim chgLayout">
        <pc:chgData name="Liu Shenyu" userId="513225b09d6bb538" providerId="LiveId" clId="{E6785EE4-7EB9-4438-A1A7-FDEBEE560FAA}" dt="2023-06-02T10:55:59.875" v="27629" actId="20577"/>
        <pc:sldMkLst>
          <pc:docMk/>
          <pc:sldMk cId="1208169986" sldId="330"/>
        </pc:sldMkLst>
        <pc:spChg chg="del mod ord">
          <ac:chgData name="Liu Shenyu" userId="513225b09d6bb538" providerId="LiveId" clId="{E6785EE4-7EB9-4438-A1A7-FDEBEE560FAA}" dt="2023-06-02T08:34:18.259" v="22672" actId="700"/>
          <ac:spMkLst>
            <pc:docMk/>
            <pc:sldMk cId="1208169986" sldId="330"/>
            <ac:spMk id="2" creationId="{406B2480-0FA9-4873-AFBE-02B8590681D3}"/>
          </ac:spMkLst>
        </pc:spChg>
        <pc:spChg chg="del mod ord">
          <ac:chgData name="Liu Shenyu" userId="513225b09d6bb538" providerId="LiveId" clId="{E6785EE4-7EB9-4438-A1A7-FDEBEE560FAA}" dt="2023-06-02T08:34:18.259" v="22672" actId="700"/>
          <ac:spMkLst>
            <pc:docMk/>
            <pc:sldMk cId="1208169986" sldId="330"/>
            <ac:spMk id="3" creationId="{E60394C6-9197-429F-9173-3AB3A693D519}"/>
          </ac:spMkLst>
        </pc:spChg>
        <pc:spChg chg="add mod ord">
          <ac:chgData name="Liu Shenyu" userId="513225b09d6bb538" providerId="LiveId" clId="{E6785EE4-7EB9-4438-A1A7-FDEBEE560FAA}" dt="2023-06-02T10:54:55.805" v="27608" actId="2711"/>
          <ac:spMkLst>
            <pc:docMk/>
            <pc:sldMk cId="1208169986" sldId="330"/>
            <ac:spMk id="4" creationId="{D99C0C95-5997-4904-9C0D-B82A42F2EAE9}"/>
          </ac:spMkLst>
        </pc:spChg>
        <pc:spChg chg="add mod ord">
          <ac:chgData name="Liu Shenyu" userId="513225b09d6bb538" providerId="LiveId" clId="{E6785EE4-7EB9-4438-A1A7-FDEBEE560FAA}" dt="2023-06-02T10:55:59.875" v="27629" actId="20577"/>
          <ac:spMkLst>
            <pc:docMk/>
            <pc:sldMk cId="1208169986" sldId="330"/>
            <ac:spMk id="5" creationId="{A977B0AE-D45D-46B9-A6E3-08EE19AE63DC}"/>
          </ac:spMkLst>
        </pc:spChg>
        <pc:spChg chg="add mod">
          <ac:chgData name="Liu Shenyu" userId="513225b09d6bb538" providerId="LiveId" clId="{E6785EE4-7EB9-4438-A1A7-FDEBEE560FAA}" dt="2023-06-02T08:44:05.369" v="23216" actId="3062"/>
          <ac:spMkLst>
            <pc:docMk/>
            <pc:sldMk cId="1208169986" sldId="330"/>
            <ac:spMk id="6" creationId="{D4A89D88-F9EC-43CC-AC41-2A8F90586AF1}"/>
          </ac:spMkLst>
        </pc:spChg>
        <pc:spChg chg="add mod">
          <ac:chgData name="Liu Shenyu" userId="513225b09d6bb538" providerId="LiveId" clId="{E6785EE4-7EB9-4438-A1A7-FDEBEE560FAA}" dt="2023-06-02T08:42:34.037" v="23212" actId="20577"/>
          <ac:spMkLst>
            <pc:docMk/>
            <pc:sldMk cId="1208169986" sldId="330"/>
            <ac:spMk id="7" creationId="{96138C41-6991-4317-8AA5-B39E9533BF67}"/>
          </ac:spMkLst>
        </pc:spChg>
      </pc:sldChg>
      <pc:sldChg chg="modSp new mod">
        <pc:chgData name="Liu Shenyu" userId="513225b09d6bb538" providerId="LiveId" clId="{E6785EE4-7EB9-4438-A1A7-FDEBEE560FAA}" dt="2023-06-02T10:56:53.601" v="27676" actId="207"/>
        <pc:sldMkLst>
          <pc:docMk/>
          <pc:sldMk cId="3356586667" sldId="331"/>
        </pc:sldMkLst>
        <pc:spChg chg="mod">
          <ac:chgData name="Liu Shenyu" userId="513225b09d6bb538" providerId="LiveId" clId="{E6785EE4-7EB9-4438-A1A7-FDEBEE560FAA}" dt="2023-06-02T10:56:28.431" v="27673" actId="1076"/>
          <ac:spMkLst>
            <pc:docMk/>
            <pc:sldMk cId="3356586667" sldId="331"/>
            <ac:spMk id="2" creationId="{2255B236-D498-47C0-8685-4E500F770ABD}"/>
          </ac:spMkLst>
        </pc:spChg>
        <pc:spChg chg="mod">
          <ac:chgData name="Liu Shenyu" userId="513225b09d6bb538" providerId="LiveId" clId="{E6785EE4-7EB9-4438-A1A7-FDEBEE560FAA}" dt="2023-06-02T10:56:53.601" v="27676" actId="207"/>
          <ac:spMkLst>
            <pc:docMk/>
            <pc:sldMk cId="3356586667" sldId="331"/>
            <ac:spMk id="3" creationId="{2024E42F-6748-4445-9FE5-09FE43EE4461}"/>
          </ac:spMkLst>
        </pc:spChg>
      </pc:sldChg>
      <pc:sldChg chg="addSp modSp new mod modAnim">
        <pc:chgData name="Liu Shenyu" userId="513225b09d6bb538" providerId="LiveId" clId="{E6785EE4-7EB9-4438-A1A7-FDEBEE560FAA}" dt="2023-06-06T02:19:14.929" v="27997" actId="2711"/>
        <pc:sldMkLst>
          <pc:docMk/>
          <pc:sldMk cId="3506351672" sldId="332"/>
        </pc:sldMkLst>
        <pc:spChg chg="mod">
          <ac:chgData name="Liu Shenyu" userId="513225b09d6bb538" providerId="LiveId" clId="{E6785EE4-7EB9-4438-A1A7-FDEBEE560FAA}" dt="2023-06-02T10:57:38.779" v="27720" actId="1076"/>
          <ac:spMkLst>
            <pc:docMk/>
            <pc:sldMk cId="3506351672" sldId="332"/>
            <ac:spMk id="2" creationId="{549EB4DE-7C88-4C71-BB65-2C2B88542E8E}"/>
          </ac:spMkLst>
        </pc:spChg>
        <pc:spChg chg="mod">
          <ac:chgData name="Liu Shenyu" userId="513225b09d6bb538" providerId="LiveId" clId="{E6785EE4-7EB9-4438-A1A7-FDEBEE560FAA}" dt="2023-06-02T11:00:40.951" v="27759" actId="207"/>
          <ac:spMkLst>
            <pc:docMk/>
            <pc:sldMk cId="3506351672" sldId="332"/>
            <ac:spMk id="3" creationId="{B7FF85C1-37E3-4655-9108-A5677728F530}"/>
          </ac:spMkLst>
        </pc:spChg>
        <pc:spChg chg="add mod">
          <ac:chgData name="Liu Shenyu" userId="513225b09d6bb538" providerId="LiveId" clId="{E6785EE4-7EB9-4438-A1A7-FDEBEE560FAA}" dt="2023-06-02T09:13:48.313" v="25268" actId="164"/>
          <ac:spMkLst>
            <pc:docMk/>
            <pc:sldMk cId="3506351672" sldId="332"/>
            <ac:spMk id="11" creationId="{0DDC1F4C-CF75-409A-A073-EAFD1406B941}"/>
          </ac:spMkLst>
        </pc:spChg>
        <pc:spChg chg="add mod">
          <ac:chgData name="Liu Shenyu" userId="513225b09d6bb538" providerId="LiveId" clId="{E6785EE4-7EB9-4438-A1A7-FDEBEE560FAA}" dt="2023-06-06T02:19:14.929" v="27997" actId="2711"/>
          <ac:spMkLst>
            <pc:docMk/>
            <pc:sldMk cId="3506351672" sldId="332"/>
            <ac:spMk id="20" creationId="{717844E3-30AA-4E36-97AA-0E37971D1CC8}"/>
          </ac:spMkLst>
        </pc:spChg>
        <pc:grpChg chg="add mod ord">
          <ac:chgData name="Liu Shenyu" userId="513225b09d6bb538" providerId="LiveId" clId="{E6785EE4-7EB9-4438-A1A7-FDEBEE560FAA}" dt="2023-06-02T09:15:26.910" v="25281" actId="1076"/>
          <ac:grpSpMkLst>
            <pc:docMk/>
            <pc:sldMk cId="3506351672" sldId="332"/>
            <ac:grpSpMk id="16" creationId="{EF742B41-B3CB-4110-B908-53F656BDF216}"/>
          </ac:grpSpMkLst>
        </pc:grpChg>
        <pc:grpChg chg="add mod">
          <ac:chgData name="Liu Shenyu" userId="513225b09d6bb538" providerId="LiveId" clId="{E6785EE4-7EB9-4438-A1A7-FDEBEE560FAA}" dt="2023-06-02T09:13:58.554" v="25270" actId="164"/>
          <ac:grpSpMkLst>
            <pc:docMk/>
            <pc:sldMk cId="3506351672" sldId="332"/>
            <ac:grpSpMk id="17" creationId="{685835E5-4FC4-4B2D-9E6A-76015A1962B6}"/>
          </ac:grpSpMkLst>
        </pc:grpChg>
        <pc:cxnChg chg="add mod">
          <ac:chgData name="Liu Shenyu" userId="513225b09d6bb538" providerId="LiveId" clId="{E6785EE4-7EB9-4438-A1A7-FDEBEE560FAA}" dt="2023-06-02T09:15:08.022" v="25279" actId="14100"/>
          <ac:cxnSpMkLst>
            <pc:docMk/>
            <pc:sldMk cId="3506351672" sldId="332"/>
            <ac:cxnSpMk id="5" creationId="{802C5ED9-DA0A-468F-9FEC-D161C621AD01}"/>
          </ac:cxnSpMkLst>
        </pc:cxnChg>
        <pc:cxnChg chg="add mod">
          <ac:chgData name="Liu Shenyu" userId="513225b09d6bb538" providerId="LiveId" clId="{E6785EE4-7EB9-4438-A1A7-FDEBEE560FAA}" dt="2023-06-02T09:13:58.554" v="25270" actId="164"/>
          <ac:cxnSpMkLst>
            <pc:docMk/>
            <pc:sldMk cId="3506351672" sldId="332"/>
            <ac:cxnSpMk id="8" creationId="{1499E946-E343-4364-8693-2ADD375580B5}"/>
          </ac:cxnSpMkLst>
        </pc:cxnChg>
        <pc:cxnChg chg="add mod">
          <ac:chgData name="Liu Shenyu" userId="513225b09d6bb538" providerId="LiveId" clId="{E6785EE4-7EB9-4438-A1A7-FDEBEE560FAA}" dt="2023-06-02T09:13:58.554" v="25270" actId="164"/>
          <ac:cxnSpMkLst>
            <pc:docMk/>
            <pc:sldMk cId="3506351672" sldId="332"/>
            <ac:cxnSpMk id="9" creationId="{9583D483-712B-4E4F-B2A8-78AB9EFFF093}"/>
          </ac:cxnSpMkLst>
        </pc:cxnChg>
        <pc:cxnChg chg="add mod">
          <ac:chgData name="Liu Shenyu" userId="513225b09d6bb538" providerId="LiveId" clId="{E6785EE4-7EB9-4438-A1A7-FDEBEE560FAA}" dt="2023-06-02T09:13:58.554" v="25270" actId="164"/>
          <ac:cxnSpMkLst>
            <pc:docMk/>
            <pc:sldMk cId="3506351672" sldId="332"/>
            <ac:cxnSpMk id="10" creationId="{0CF9AEEF-D300-44ED-8CA3-C7F04FD761E9}"/>
          </ac:cxnSpMkLst>
        </pc:cxnChg>
        <pc:cxnChg chg="add mod">
          <ac:chgData name="Liu Shenyu" userId="513225b09d6bb538" providerId="LiveId" clId="{E6785EE4-7EB9-4438-A1A7-FDEBEE560FAA}" dt="2023-06-02T09:13:48.313" v="25268" actId="164"/>
          <ac:cxnSpMkLst>
            <pc:docMk/>
            <pc:sldMk cId="3506351672" sldId="332"/>
            <ac:cxnSpMk id="13" creationId="{7A1F884B-10E5-4B75-A14D-8F89A83F08F9}"/>
          </ac:cxnSpMkLst>
        </pc:cxnChg>
      </pc:sldChg>
      <pc:sldChg chg="addSp modSp new mod">
        <pc:chgData name="Liu Shenyu" userId="513225b09d6bb538" providerId="LiveId" clId="{E6785EE4-7EB9-4438-A1A7-FDEBEE560FAA}" dt="2023-06-02T11:01:28.416" v="27807" actId="207"/>
        <pc:sldMkLst>
          <pc:docMk/>
          <pc:sldMk cId="2031903358" sldId="333"/>
        </pc:sldMkLst>
        <pc:spChg chg="mod">
          <ac:chgData name="Liu Shenyu" userId="513225b09d6bb538" providerId="LiveId" clId="{E6785EE4-7EB9-4438-A1A7-FDEBEE560FAA}" dt="2023-06-02T11:01:02.959" v="27799" actId="1076"/>
          <ac:spMkLst>
            <pc:docMk/>
            <pc:sldMk cId="2031903358" sldId="333"/>
            <ac:spMk id="2" creationId="{9697AF99-AEEA-4E71-AAA5-8B21BAEE2E9E}"/>
          </ac:spMkLst>
        </pc:spChg>
        <pc:spChg chg="mod">
          <ac:chgData name="Liu Shenyu" userId="513225b09d6bb538" providerId="LiveId" clId="{E6785EE4-7EB9-4438-A1A7-FDEBEE560FAA}" dt="2023-06-02T11:01:28.416" v="27807" actId="207"/>
          <ac:spMkLst>
            <pc:docMk/>
            <pc:sldMk cId="2031903358" sldId="333"/>
            <ac:spMk id="3" creationId="{FA98CA6C-6A28-42AC-B444-CFCB5A0C3B7A}"/>
          </ac:spMkLst>
        </pc:spChg>
        <pc:spChg chg="add mod">
          <ac:chgData name="Liu Shenyu" userId="513225b09d6bb538" providerId="LiveId" clId="{E6785EE4-7EB9-4438-A1A7-FDEBEE560FAA}" dt="2023-06-02T09:05:26.489" v="24661" actId="164"/>
          <ac:spMkLst>
            <pc:docMk/>
            <pc:sldMk cId="2031903358" sldId="333"/>
            <ac:spMk id="4" creationId="{7B92F69B-E5D4-4677-92F6-8035AC5264A5}"/>
          </ac:spMkLst>
        </pc:spChg>
        <pc:spChg chg="add mod">
          <ac:chgData name="Liu Shenyu" userId="513225b09d6bb538" providerId="LiveId" clId="{E6785EE4-7EB9-4438-A1A7-FDEBEE560FAA}" dt="2023-06-02T09:05:30.914" v="24663" actId="1076"/>
          <ac:spMkLst>
            <pc:docMk/>
            <pc:sldMk cId="2031903358" sldId="333"/>
            <ac:spMk id="5" creationId="{B2A3FACE-BAB0-4860-A54D-8D33FBB0BF99}"/>
          </ac:spMkLst>
        </pc:spChg>
        <pc:spChg chg="add mod">
          <ac:chgData name="Liu Shenyu" userId="513225b09d6bb538" providerId="LiveId" clId="{E6785EE4-7EB9-4438-A1A7-FDEBEE560FAA}" dt="2023-06-02T09:05:26.489" v="24661" actId="164"/>
          <ac:spMkLst>
            <pc:docMk/>
            <pc:sldMk cId="2031903358" sldId="333"/>
            <ac:spMk id="6" creationId="{91EFCDCA-4EA7-4565-B03B-207C3A62B9D3}"/>
          </ac:spMkLst>
        </pc:spChg>
        <pc:spChg chg="add mod">
          <ac:chgData name="Liu Shenyu" userId="513225b09d6bb538" providerId="LiveId" clId="{E6785EE4-7EB9-4438-A1A7-FDEBEE560FAA}" dt="2023-06-02T09:05:26.489" v="24661" actId="164"/>
          <ac:spMkLst>
            <pc:docMk/>
            <pc:sldMk cId="2031903358" sldId="333"/>
            <ac:spMk id="7" creationId="{451B5198-7716-4777-9EF4-34C8ED20DABE}"/>
          </ac:spMkLst>
        </pc:spChg>
        <pc:spChg chg="add mod">
          <ac:chgData name="Liu Shenyu" userId="513225b09d6bb538" providerId="LiveId" clId="{E6785EE4-7EB9-4438-A1A7-FDEBEE560FAA}" dt="2023-06-02T09:05:26.489" v="24661" actId="164"/>
          <ac:spMkLst>
            <pc:docMk/>
            <pc:sldMk cId="2031903358" sldId="333"/>
            <ac:spMk id="8" creationId="{B802ECE4-62CB-47EE-9368-6BD2A0E12C08}"/>
          </ac:spMkLst>
        </pc:spChg>
        <pc:spChg chg="add mod">
          <ac:chgData name="Liu Shenyu" userId="513225b09d6bb538" providerId="LiveId" clId="{E6785EE4-7EB9-4438-A1A7-FDEBEE560FAA}" dt="2023-06-02T09:05:26.489" v="24661" actId="164"/>
          <ac:spMkLst>
            <pc:docMk/>
            <pc:sldMk cId="2031903358" sldId="333"/>
            <ac:spMk id="9" creationId="{01D0A5D4-7979-4C4E-A595-6014AE7ECF96}"/>
          </ac:spMkLst>
        </pc:spChg>
        <pc:spChg chg="add mod">
          <ac:chgData name="Liu Shenyu" userId="513225b09d6bb538" providerId="LiveId" clId="{E6785EE4-7EB9-4438-A1A7-FDEBEE560FAA}" dt="2023-06-02T09:05:26.489" v="24661" actId="164"/>
          <ac:spMkLst>
            <pc:docMk/>
            <pc:sldMk cId="2031903358" sldId="333"/>
            <ac:spMk id="10" creationId="{68F874E6-D29A-4DB5-8C77-6D2057D06386}"/>
          </ac:spMkLst>
        </pc:spChg>
        <pc:spChg chg="add mod">
          <ac:chgData name="Liu Shenyu" userId="513225b09d6bb538" providerId="LiveId" clId="{E6785EE4-7EB9-4438-A1A7-FDEBEE560FAA}" dt="2023-06-02T09:05:26.489" v="24661" actId="164"/>
          <ac:spMkLst>
            <pc:docMk/>
            <pc:sldMk cId="2031903358" sldId="333"/>
            <ac:spMk id="11" creationId="{71449AB3-B9C3-4A30-BDB6-1B3C1880A07C}"/>
          </ac:spMkLst>
        </pc:spChg>
        <pc:grpChg chg="add mod">
          <ac:chgData name="Liu Shenyu" userId="513225b09d6bb538" providerId="LiveId" clId="{E6785EE4-7EB9-4438-A1A7-FDEBEE560FAA}" dt="2023-06-02T11:01:19.058" v="27804" actId="1076"/>
          <ac:grpSpMkLst>
            <pc:docMk/>
            <pc:sldMk cId="2031903358" sldId="333"/>
            <ac:grpSpMk id="12" creationId="{7663A160-F341-41C3-BA56-208775720038}"/>
          </ac:grpSpMkLst>
        </pc:grpChg>
      </pc:sldChg>
      <pc:sldChg chg="addSp delSp modSp new mod">
        <pc:chgData name="Liu Shenyu" userId="513225b09d6bb538" providerId="LiveId" clId="{E6785EE4-7EB9-4438-A1A7-FDEBEE560FAA}" dt="2023-06-02T11:02:04.931" v="27851" actId="2711"/>
        <pc:sldMkLst>
          <pc:docMk/>
          <pc:sldMk cId="884295948" sldId="334"/>
        </pc:sldMkLst>
        <pc:spChg chg="mod">
          <ac:chgData name="Liu Shenyu" userId="513225b09d6bb538" providerId="LiveId" clId="{E6785EE4-7EB9-4438-A1A7-FDEBEE560FAA}" dt="2023-06-02T11:01:51.134" v="27849" actId="1076"/>
          <ac:spMkLst>
            <pc:docMk/>
            <pc:sldMk cId="884295948" sldId="334"/>
            <ac:spMk id="2" creationId="{770489D1-9D4D-48C3-A789-98BCDEEC67FC}"/>
          </ac:spMkLst>
        </pc:spChg>
        <pc:spChg chg="del">
          <ac:chgData name="Liu Shenyu" userId="513225b09d6bb538" providerId="LiveId" clId="{E6785EE4-7EB9-4438-A1A7-FDEBEE560FAA}" dt="2023-06-02T09:18:57.008" v="25339" actId="931"/>
          <ac:spMkLst>
            <pc:docMk/>
            <pc:sldMk cId="884295948" sldId="334"/>
            <ac:spMk id="3" creationId="{B6984595-9C3C-4A2B-B08E-555E6D61140B}"/>
          </ac:spMkLst>
        </pc:spChg>
        <pc:spChg chg="add mod">
          <ac:chgData name="Liu Shenyu" userId="513225b09d6bb538" providerId="LiveId" clId="{E6785EE4-7EB9-4438-A1A7-FDEBEE560FAA}" dt="2023-06-02T11:02:00.482" v="27850" actId="2711"/>
          <ac:spMkLst>
            <pc:docMk/>
            <pc:sldMk cId="884295948" sldId="334"/>
            <ac:spMk id="6" creationId="{F3EC4B31-ED7E-46B3-87AD-10A971A07401}"/>
          </ac:spMkLst>
        </pc:spChg>
        <pc:spChg chg="add mod">
          <ac:chgData name="Liu Shenyu" userId="513225b09d6bb538" providerId="LiveId" clId="{E6785EE4-7EB9-4438-A1A7-FDEBEE560FAA}" dt="2023-06-02T09:22:27.960" v="25476" actId="1076"/>
          <ac:spMkLst>
            <pc:docMk/>
            <pc:sldMk cId="884295948" sldId="334"/>
            <ac:spMk id="7" creationId="{77564A80-656A-417F-8FCC-9A59F73A6698}"/>
          </ac:spMkLst>
        </pc:spChg>
        <pc:spChg chg="add mod">
          <ac:chgData name="Liu Shenyu" userId="513225b09d6bb538" providerId="LiveId" clId="{E6785EE4-7EB9-4438-A1A7-FDEBEE560FAA}" dt="2023-06-02T11:02:04.931" v="27851" actId="2711"/>
          <ac:spMkLst>
            <pc:docMk/>
            <pc:sldMk cId="884295948" sldId="334"/>
            <ac:spMk id="8" creationId="{21DEA104-37E7-4056-9597-01A48F073389}"/>
          </ac:spMkLst>
        </pc:spChg>
        <pc:picChg chg="add mod modCrop">
          <ac:chgData name="Liu Shenyu" userId="513225b09d6bb538" providerId="LiveId" clId="{E6785EE4-7EB9-4438-A1A7-FDEBEE560FAA}" dt="2023-06-02T09:19:27.146" v="25346" actId="732"/>
          <ac:picMkLst>
            <pc:docMk/>
            <pc:sldMk cId="884295948" sldId="334"/>
            <ac:picMk id="5" creationId="{81509291-14ED-474C-BA74-B260D530FA1A}"/>
          </ac:picMkLst>
        </pc:picChg>
      </pc:sldChg>
      <pc:sldChg chg="addSp delSp modSp new mod">
        <pc:chgData name="Liu Shenyu" userId="513225b09d6bb538" providerId="LiveId" clId="{E6785EE4-7EB9-4438-A1A7-FDEBEE560FAA}" dt="2023-06-02T11:03:31.965" v="27905" actId="403"/>
        <pc:sldMkLst>
          <pc:docMk/>
          <pc:sldMk cId="1197112980" sldId="335"/>
        </pc:sldMkLst>
        <pc:spChg chg="del">
          <ac:chgData name="Liu Shenyu" userId="513225b09d6bb538" providerId="LiveId" clId="{E6785EE4-7EB9-4438-A1A7-FDEBEE560FAA}" dt="2023-06-02T09:29:04.735" v="26008" actId="478"/>
          <ac:spMkLst>
            <pc:docMk/>
            <pc:sldMk cId="1197112980" sldId="335"/>
            <ac:spMk id="2" creationId="{2B8982FF-CF92-4D00-A817-029EE25B4E3B}"/>
          </ac:spMkLst>
        </pc:spChg>
        <pc:spChg chg="mod">
          <ac:chgData name="Liu Shenyu" userId="513225b09d6bb538" providerId="LiveId" clId="{E6785EE4-7EB9-4438-A1A7-FDEBEE560FAA}" dt="2023-06-02T11:03:31.965" v="27905" actId="403"/>
          <ac:spMkLst>
            <pc:docMk/>
            <pc:sldMk cId="1197112980" sldId="335"/>
            <ac:spMk id="3" creationId="{366674A3-AA1D-457F-A942-4959E0DB5100}"/>
          </ac:spMkLst>
        </pc:spChg>
        <pc:picChg chg="add mod">
          <ac:chgData name="Liu Shenyu" userId="513225b09d6bb538" providerId="LiveId" clId="{E6785EE4-7EB9-4438-A1A7-FDEBEE560FAA}" dt="2023-06-02T09:29:18.046" v="26012" actId="1076"/>
          <ac:picMkLst>
            <pc:docMk/>
            <pc:sldMk cId="1197112980" sldId="335"/>
            <ac:picMk id="5" creationId="{7C032B5D-033E-4296-8B9E-C71AAEA1CBAE}"/>
          </ac:picMkLst>
        </pc:picChg>
      </pc:sldChg>
      <pc:sldChg chg="addSp delSp modSp new mod">
        <pc:chgData name="Liu Shenyu" userId="513225b09d6bb538" providerId="LiveId" clId="{E6785EE4-7EB9-4438-A1A7-FDEBEE560FAA}" dt="2023-06-02T11:03:18.169" v="27903" actId="207"/>
        <pc:sldMkLst>
          <pc:docMk/>
          <pc:sldMk cId="651078469" sldId="336"/>
        </pc:sldMkLst>
        <pc:spChg chg="mod">
          <ac:chgData name="Liu Shenyu" userId="513225b09d6bb538" providerId="LiveId" clId="{E6785EE4-7EB9-4438-A1A7-FDEBEE560FAA}" dt="2023-06-02T11:02:27.701" v="27891" actId="1076"/>
          <ac:spMkLst>
            <pc:docMk/>
            <pc:sldMk cId="651078469" sldId="336"/>
            <ac:spMk id="2" creationId="{6A7A346C-6409-4513-8535-B89B60FC9D7B}"/>
          </ac:spMkLst>
        </pc:spChg>
        <pc:spChg chg="del">
          <ac:chgData name="Liu Shenyu" userId="513225b09d6bb538" providerId="LiveId" clId="{E6785EE4-7EB9-4438-A1A7-FDEBEE560FAA}" dt="2023-06-02T09:23:56.429" v="25502"/>
          <ac:spMkLst>
            <pc:docMk/>
            <pc:sldMk cId="651078469" sldId="336"/>
            <ac:spMk id="3" creationId="{2666D2B9-4878-4472-B5C5-11C4B8216A3D}"/>
          </ac:spMkLst>
        </pc:spChg>
        <pc:spChg chg="add mod">
          <ac:chgData name="Liu Shenyu" userId="513225b09d6bb538" providerId="LiveId" clId="{E6785EE4-7EB9-4438-A1A7-FDEBEE560FAA}" dt="2023-06-02T11:03:18.169" v="27903" actId="207"/>
          <ac:spMkLst>
            <pc:docMk/>
            <pc:sldMk cId="651078469" sldId="336"/>
            <ac:spMk id="6" creationId="{B5E4F548-8AA6-40E1-A64D-630508CC5BA8}"/>
          </ac:spMkLst>
        </pc:spChg>
        <pc:picChg chg="add mod">
          <ac:chgData name="Liu Shenyu" userId="513225b09d6bb538" providerId="LiveId" clId="{E6785EE4-7EB9-4438-A1A7-FDEBEE560FAA}" dt="2023-06-02T11:02:43.082" v="27897" actId="1076"/>
          <ac:picMkLst>
            <pc:docMk/>
            <pc:sldMk cId="651078469" sldId="336"/>
            <ac:picMk id="5" creationId="{E0E391D2-42E7-46BE-A2F4-A6FBB3D231AF}"/>
          </ac:picMkLst>
        </pc:picChg>
      </pc:sldChg>
      <pc:sldChg chg="addSp delSp modSp add mod setBg delDesignElem">
        <pc:chgData name="Liu Shenyu" userId="513225b09d6bb538" providerId="LiveId" clId="{E6785EE4-7EB9-4438-A1A7-FDEBEE560FAA}" dt="2023-06-02T09:37:45.980" v="26087" actId="207"/>
        <pc:sldMkLst>
          <pc:docMk/>
          <pc:sldMk cId="954808100" sldId="337"/>
        </pc:sldMkLst>
        <pc:spChg chg="mod">
          <ac:chgData name="Liu Shenyu" userId="513225b09d6bb538" providerId="LiveId" clId="{E6785EE4-7EB9-4438-A1A7-FDEBEE560FAA}" dt="2023-06-02T09:37:45.980" v="26087" actId="207"/>
          <ac:spMkLst>
            <pc:docMk/>
            <pc:sldMk cId="954808100" sldId="337"/>
            <ac:spMk id="4" creationId="{FDF90D97-C6DA-465D-9A13-FB727D9F087D}"/>
          </ac:spMkLst>
        </pc:spChg>
        <pc:spChg chg="del">
          <ac:chgData name="Liu Shenyu" userId="513225b09d6bb538" providerId="LiveId" clId="{E6785EE4-7EB9-4438-A1A7-FDEBEE560FAA}" dt="2023-06-02T09:37:17.698" v="26084"/>
          <ac:spMkLst>
            <pc:docMk/>
            <pc:sldMk cId="954808100" sldId="337"/>
            <ac:spMk id="6" creationId="{100EDD19-6802-4EC3-95CE-CFFAB042CFD6}"/>
          </ac:spMkLst>
        </pc:spChg>
        <pc:spChg chg="del">
          <ac:chgData name="Liu Shenyu" userId="513225b09d6bb538" providerId="LiveId" clId="{E6785EE4-7EB9-4438-A1A7-FDEBEE560FAA}" dt="2023-06-02T09:37:17.698" v="26084"/>
          <ac:spMkLst>
            <pc:docMk/>
            <pc:sldMk cId="954808100" sldId="337"/>
            <ac:spMk id="7" creationId="{DB17E863-922E-4C26-BD64-E8FD41D28661}"/>
          </ac:spMkLst>
        </pc:spChg>
        <pc:spChg chg="add">
          <ac:chgData name="Liu Shenyu" userId="513225b09d6bb538" providerId="LiveId" clId="{E6785EE4-7EB9-4438-A1A7-FDEBEE560FAA}" dt="2023-06-02T09:37:22.794" v="26085" actId="26606"/>
          <ac:spMkLst>
            <pc:docMk/>
            <pc:sldMk cId="954808100" sldId="337"/>
            <ac:spMk id="9" creationId="{100EDD19-6802-4EC3-95CE-CFFAB042CFD6}"/>
          </ac:spMkLst>
        </pc:spChg>
        <pc:spChg chg="add">
          <ac:chgData name="Liu Shenyu" userId="513225b09d6bb538" providerId="LiveId" clId="{E6785EE4-7EB9-4438-A1A7-FDEBEE560FAA}" dt="2023-06-02T09:37:22.794" v="26085" actId="26606"/>
          <ac:spMkLst>
            <pc:docMk/>
            <pc:sldMk cId="954808100" sldId="337"/>
            <ac:spMk id="11" creationId="{DB17E863-922E-4C26-BD64-E8FD41D28661}"/>
          </ac:spMkLst>
        </pc:spChg>
      </pc:sldChg>
      <pc:sldChg chg="addSp delSp modSp add mod setBg delDesignElem">
        <pc:chgData name="Liu Shenyu" userId="513225b09d6bb538" providerId="LiveId" clId="{E6785EE4-7EB9-4438-A1A7-FDEBEE560FAA}" dt="2023-06-02T10:01:43.768" v="26435" actId="207"/>
        <pc:sldMkLst>
          <pc:docMk/>
          <pc:sldMk cId="2365258767" sldId="338"/>
        </pc:sldMkLst>
        <pc:spChg chg="mod">
          <ac:chgData name="Liu Shenyu" userId="513225b09d6bb538" providerId="LiveId" clId="{E6785EE4-7EB9-4438-A1A7-FDEBEE560FAA}" dt="2023-06-02T10:01:43.768" v="26435" actId="207"/>
          <ac:spMkLst>
            <pc:docMk/>
            <pc:sldMk cId="2365258767" sldId="338"/>
            <ac:spMk id="4" creationId="{FDF90D97-C6DA-465D-9A13-FB727D9F087D}"/>
          </ac:spMkLst>
        </pc:spChg>
        <pc:spChg chg="add">
          <ac:chgData name="Liu Shenyu" userId="513225b09d6bb538" providerId="LiveId" clId="{E6785EE4-7EB9-4438-A1A7-FDEBEE560FAA}" dt="2023-06-02T10:01:29.708" v="26433" actId="26606"/>
          <ac:spMkLst>
            <pc:docMk/>
            <pc:sldMk cId="2365258767" sldId="338"/>
            <ac:spMk id="9" creationId="{100EDD19-6802-4EC3-95CE-CFFAB042CFD6}"/>
          </ac:spMkLst>
        </pc:spChg>
        <pc:spChg chg="add">
          <ac:chgData name="Liu Shenyu" userId="513225b09d6bb538" providerId="LiveId" clId="{E6785EE4-7EB9-4438-A1A7-FDEBEE560FAA}" dt="2023-06-02T10:01:29.708" v="26433" actId="26606"/>
          <ac:spMkLst>
            <pc:docMk/>
            <pc:sldMk cId="2365258767" sldId="338"/>
            <ac:spMk id="11" creationId="{DB17E863-922E-4C26-BD64-E8FD41D28661}"/>
          </ac:spMkLst>
        </pc:spChg>
        <pc:spChg chg="del">
          <ac:chgData name="Liu Shenyu" userId="513225b09d6bb538" providerId="LiveId" clId="{E6785EE4-7EB9-4438-A1A7-FDEBEE560FAA}" dt="2023-06-02T10:01:24.036" v="26432"/>
          <ac:spMkLst>
            <pc:docMk/>
            <pc:sldMk cId="2365258767" sldId="338"/>
            <ac:spMk id="12" creationId="{100EDD19-6802-4EC3-95CE-CFFAB042CFD6}"/>
          </ac:spMkLst>
        </pc:spChg>
        <pc:spChg chg="del">
          <ac:chgData name="Liu Shenyu" userId="513225b09d6bb538" providerId="LiveId" clId="{E6785EE4-7EB9-4438-A1A7-FDEBEE560FAA}" dt="2023-06-02T10:01:24.036" v="26432"/>
          <ac:spMkLst>
            <pc:docMk/>
            <pc:sldMk cId="2365258767" sldId="338"/>
            <ac:spMk id="14" creationId="{DB17E863-922E-4C26-BD64-E8FD41D28661}"/>
          </ac:spMkLst>
        </pc:spChg>
      </pc:sldChg>
      <pc:sldChg chg="addSp delSp add del setBg delDesignElem">
        <pc:chgData name="Liu Shenyu" userId="513225b09d6bb538" providerId="LiveId" clId="{E6785EE4-7EB9-4438-A1A7-FDEBEE560FAA}" dt="2023-06-02T10:03:40.794" v="26489"/>
        <pc:sldMkLst>
          <pc:docMk/>
          <pc:sldMk cId="119343970" sldId="339"/>
        </pc:sldMkLst>
        <pc:spChg chg="add del">
          <ac:chgData name="Liu Shenyu" userId="513225b09d6bb538" providerId="LiveId" clId="{E6785EE4-7EB9-4438-A1A7-FDEBEE560FAA}" dt="2023-06-02T10:03:40.794" v="26489"/>
          <ac:spMkLst>
            <pc:docMk/>
            <pc:sldMk cId="119343970" sldId="339"/>
            <ac:spMk id="12" creationId="{100EDD19-6802-4EC3-95CE-CFFAB042CFD6}"/>
          </ac:spMkLst>
        </pc:spChg>
        <pc:spChg chg="add del">
          <ac:chgData name="Liu Shenyu" userId="513225b09d6bb538" providerId="LiveId" clId="{E6785EE4-7EB9-4438-A1A7-FDEBEE560FAA}" dt="2023-06-02T10:03:40.794" v="26489"/>
          <ac:spMkLst>
            <pc:docMk/>
            <pc:sldMk cId="119343970" sldId="339"/>
            <ac:spMk id="14" creationId="{DB17E863-922E-4C26-BD64-E8FD41D28661}"/>
          </ac:spMkLst>
        </pc:spChg>
      </pc:sldChg>
      <pc:sldChg chg="addSp delSp modSp add mod setBg delDesignElem">
        <pc:chgData name="Liu Shenyu" userId="513225b09d6bb538" providerId="LiveId" clId="{E6785EE4-7EB9-4438-A1A7-FDEBEE560FAA}" dt="2023-06-02T10:29:17.752" v="26836" actId="207"/>
        <pc:sldMkLst>
          <pc:docMk/>
          <pc:sldMk cId="1376185048" sldId="339"/>
        </pc:sldMkLst>
        <pc:spChg chg="mod">
          <ac:chgData name="Liu Shenyu" userId="513225b09d6bb538" providerId="LiveId" clId="{E6785EE4-7EB9-4438-A1A7-FDEBEE560FAA}" dt="2023-06-02T10:29:17.752" v="26836" actId="207"/>
          <ac:spMkLst>
            <pc:docMk/>
            <pc:sldMk cId="1376185048" sldId="339"/>
            <ac:spMk id="4" creationId="{FDF90D97-C6DA-465D-9A13-FB727D9F087D}"/>
          </ac:spMkLst>
        </pc:spChg>
        <pc:spChg chg="add">
          <ac:chgData name="Liu Shenyu" userId="513225b09d6bb538" providerId="LiveId" clId="{E6785EE4-7EB9-4438-A1A7-FDEBEE560FAA}" dt="2023-06-02T10:29:04.008" v="26833" actId="26606"/>
          <ac:spMkLst>
            <pc:docMk/>
            <pc:sldMk cId="1376185048" sldId="339"/>
            <ac:spMk id="9" creationId="{100EDD19-6802-4EC3-95CE-CFFAB042CFD6}"/>
          </ac:spMkLst>
        </pc:spChg>
        <pc:spChg chg="add">
          <ac:chgData name="Liu Shenyu" userId="513225b09d6bb538" providerId="LiveId" clId="{E6785EE4-7EB9-4438-A1A7-FDEBEE560FAA}" dt="2023-06-02T10:29:04.008" v="26833" actId="26606"/>
          <ac:spMkLst>
            <pc:docMk/>
            <pc:sldMk cId="1376185048" sldId="339"/>
            <ac:spMk id="11" creationId="{DB17E863-922E-4C26-BD64-E8FD41D28661}"/>
          </ac:spMkLst>
        </pc:spChg>
        <pc:spChg chg="del">
          <ac:chgData name="Liu Shenyu" userId="513225b09d6bb538" providerId="LiveId" clId="{E6785EE4-7EB9-4438-A1A7-FDEBEE560FAA}" dt="2023-06-02T10:28:58.206" v="26832"/>
          <ac:spMkLst>
            <pc:docMk/>
            <pc:sldMk cId="1376185048" sldId="339"/>
            <ac:spMk id="12" creationId="{100EDD19-6802-4EC3-95CE-CFFAB042CFD6}"/>
          </ac:spMkLst>
        </pc:spChg>
        <pc:spChg chg="del">
          <ac:chgData name="Liu Shenyu" userId="513225b09d6bb538" providerId="LiveId" clId="{E6785EE4-7EB9-4438-A1A7-FDEBEE560FAA}" dt="2023-06-02T10:28:58.206" v="26832"/>
          <ac:spMkLst>
            <pc:docMk/>
            <pc:sldMk cId="1376185048" sldId="339"/>
            <ac:spMk id="14" creationId="{DB17E863-922E-4C26-BD64-E8FD41D28661}"/>
          </ac:spMkLst>
        </pc:spChg>
      </pc:sldChg>
      <pc:sldChg chg="addSp delSp modSp add mod setBg delDesignElem">
        <pc:chgData name="Liu Shenyu" userId="513225b09d6bb538" providerId="LiveId" clId="{E6785EE4-7EB9-4438-A1A7-FDEBEE560FAA}" dt="2023-06-02T10:50:19.123" v="27566" actId="207"/>
        <pc:sldMkLst>
          <pc:docMk/>
          <pc:sldMk cId="2135002301" sldId="340"/>
        </pc:sldMkLst>
        <pc:spChg chg="mod">
          <ac:chgData name="Liu Shenyu" userId="513225b09d6bb538" providerId="LiveId" clId="{E6785EE4-7EB9-4438-A1A7-FDEBEE560FAA}" dt="2023-06-02T10:50:19.123" v="27566" actId="207"/>
          <ac:spMkLst>
            <pc:docMk/>
            <pc:sldMk cId="2135002301" sldId="340"/>
            <ac:spMk id="4" creationId="{FDF90D97-C6DA-465D-9A13-FB727D9F087D}"/>
          </ac:spMkLst>
        </pc:spChg>
        <pc:spChg chg="add">
          <ac:chgData name="Liu Shenyu" userId="513225b09d6bb538" providerId="LiveId" clId="{E6785EE4-7EB9-4438-A1A7-FDEBEE560FAA}" dt="2023-06-02T10:50:05.177" v="27563" actId="26606"/>
          <ac:spMkLst>
            <pc:docMk/>
            <pc:sldMk cId="2135002301" sldId="340"/>
            <ac:spMk id="9" creationId="{100EDD19-6802-4EC3-95CE-CFFAB042CFD6}"/>
          </ac:spMkLst>
        </pc:spChg>
        <pc:spChg chg="add">
          <ac:chgData name="Liu Shenyu" userId="513225b09d6bb538" providerId="LiveId" clId="{E6785EE4-7EB9-4438-A1A7-FDEBEE560FAA}" dt="2023-06-02T10:50:05.177" v="27563" actId="26606"/>
          <ac:spMkLst>
            <pc:docMk/>
            <pc:sldMk cId="2135002301" sldId="340"/>
            <ac:spMk id="11" creationId="{DB17E863-922E-4C26-BD64-E8FD41D28661}"/>
          </ac:spMkLst>
        </pc:spChg>
        <pc:spChg chg="del">
          <ac:chgData name="Liu Shenyu" userId="513225b09d6bb538" providerId="LiveId" clId="{E6785EE4-7EB9-4438-A1A7-FDEBEE560FAA}" dt="2023-06-02T10:49:59.373" v="27561"/>
          <ac:spMkLst>
            <pc:docMk/>
            <pc:sldMk cId="2135002301" sldId="340"/>
            <ac:spMk id="12" creationId="{100EDD19-6802-4EC3-95CE-CFFAB042CFD6}"/>
          </ac:spMkLst>
        </pc:spChg>
        <pc:spChg chg="del">
          <ac:chgData name="Liu Shenyu" userId="513225b09d6bb538" providerId="LiveId" clId="{E6785EE4-7EB9-4438-A1A7-FDEBEE560FAA}" dt="2023-06-02T10:49:59.373" v="27561"/>
          <ac:spMkLst>
            <pc:docMk/>
            <pc:sldMk cId="2135002301" sldId="340"/>
            <ac:spMk id="14" creationId="{DB17E863-922E-4C26-BD64-E8FD41D286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0D5B8-95F8-4F15-9C0E-1C7DA8C5101A}" type="datetimeFigureOut">
              <a:rPr lang="zh-CN" altLang="en-US" smtClean="0"/>
              <a:t>2023/6/8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769955-59E5-49BA-9D60-593DFA22BCD6}" type="slidenum">
              <a:rPr lang="zh-CN" altLang="en-US" smtClean="0"/>
              <a:t>‹#›</a:t>
            </a:fld>
            <a:endParaRPr lang="zh-CN" altLang="en-US"/>
          </a:p>
        </p:txBody>
      </p:sp>
    </p:spTree>
    <p:extLst>
      <p:ext uri="{BB962C8B-B14F-4D97-AF65-F5344CB8AC3E}">
        <p14:creationId xmlns:p14="http://schemas.microsoft.com/office/powerpoint/2010/main" val="162335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19254-845E-413E-A225-5B75B727482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87759A6-329C-4970-A9AA-7A971637B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DF9EA64-E0A0-46E4-B721-B59299FB218B}"/>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5" name="页脚占位符 4">
            <a:extLst>
              <a:ext uri="{FF2B5EF4-FFF2-40B4-BE49-F238E27FC236}">
                <a16:creationId xmlns:a16="http://schemas.microsoft.com/office/drawing/2014/main" id="{37F2206B-8A98-44C5-A300-CD4F93079D1D}"/>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2E291FC8-0718-4B60-9C51-10327B3BE241}"/>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68054185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482CB-90B2-40F7-92F8-565A92F1E69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52B364-4C90-4D86-B1C8-DD63D3D3BBF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3E6580-C60D-419F-A5A0-D63EAF0CC99F}"/>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5" name="页脚占位符 4">
            <a:extLst>
              <a:ext uri="{FF2B5EF4-FFF2-40B4-BE49-F238E27FC236}">
                <a16:creationId xmlns:a16="http://schemas.microsoft.com/office/drawing/2014/main" id="{27436BCB-0A29-499B-91A4-0811C1F27DC3}"/>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BF8D29A5-C7A8-49E1-8D6C-2EAD5BA20F20}"/>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158488104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C8DB42-CFF8-4ED2-8976-A87C27D1B37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C4EA8A-5D1D-4E2D-9B35-36746E8746F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2E19EE-22ED-4743-B5D6-364E3E782383}"/>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5" name="页脚占位符 4">
            <a:extLst>
              <a:ext uri="{FF2B5EF4-FFF2-40B4-BE49-F238E27FC236}">
                <a16:creationId xmlns:a16="http://schemas.microsoft.com/office/drawing/2014/main" id="{56914A79-A953-4665-9937-25D655F356C9}"/>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BFE9FC96-720B-443B-9EA7-50CAE4F27BC3}"/>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380944644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75ED7-B3AE-4CF8-A41A-4ABA7AC193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DEAB4D-B99D-4258-A27B-726C858A98F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F3CEC0-A647-4D1A-BA19-9045CF5681BA}"/>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5" name="页脚占位符 4">
            <a:extLst>
              <a:ext uri="{FF2B5EF4-FFF2-40B4-BE49-F238E27FC236}">
                <a16:creationId xmlns:a16="http://schemas.microsoft.com/office/drawing/2014/main" id="{EE81AEBF-2C98-47FA-838B-65B7723D234F}"/>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C262ABCB-FC41-42F7-BF53-76EE7FC4DEE0}"/>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347698353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A1783-40A4-4ECA-8F41-4A49271D0C4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7C67227-0590-42BC-A5F0-9A24391DE3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77461E3-5EE7-4F35-BC1F-EA27F48DDB30}"/>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5" name="页脚占位符 4">
            <a:extLst>
              <a:ext uri="{FF2B5EF4-FFF2-40B4-BE49-F238E27FC236}">
                <a16:creationId xmlns:a16="http://schemas.microsoft.com/office/drawing/2014/main" id="{E3AE6431-2930-461C-A64B-54483FEFB231}"/>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3B4D75E9-B1B3-4993-B6C4-3E273877D840}"/>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181803515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D116D-E9D2-4BB1-A156-E99B7947597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2422A0-BB9B-4662-8726-92A0CBAD8F9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34727F8-3665-427F-AB45-6A6D06399BA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4B6C492-FF1E-441B-B75E-5E0C1E5AFF96}"/>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6" name="页脚占位符 5">
            <a:extLst>
              <a:ext uri="{FF2B5EF4-FFF2-40B4-BE49-F238E27FC236}">
                <a16:creationId xmlns:a16="http://schemas.microsoft.com/office/drawing/2014/main" id="{A5ED6C25-7798-4B2A-AE2A-5401975542A9}"/>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7" name="灯片编号占位符 6">
            <a:extLst>
              <a:ext uri="{FF2B5EF4-FFF2-40B4-BE49-F238E27FC236}">
                <a16:creationId xmlns:a16="http://schemas.microsoft.com/office/drawing/2014/main" id="{30735CC9-EA66-4F76-B0A3-242F9B43AAF8}"/>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20120338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B7046-BD6D-4646-AF36-BC430322545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B885B2-9B5F-43A8-B94D-3DCD72D05E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0F67204-6698-4408-B59D-87A2848830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BC2588-E9CF-4DE9-9112-69FFD9E408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C5A8653-412B-4AA5-98F8-13612A65B03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5CC1F9-1366-4DAD-8E9A-E96EA305FB93}"/>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8" name="页脚占位符 7">
            <a:extLst>
              <a:ext uri="{FF2B5EF4-FFF2-40B4-BE49-F238E27FC236}">
                <a16:creationId xmlns:a16="http://schemas.microsoft.com/office/drawing/2014/main" id="{917FF1AE-A380-4A1E-9D2E-9C56889353F1}"/>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9" name="灯片编号占位符 8">
            <a:extLst>
              <a:ext uri="{FF2B5EF4-FFF2-40B4-BE49-F238E27FC236}">
                <a16:creationId xmlns:a16="http://schemas.microsoft.com/office/drawing/2014/main" id="{490A0632-2FF6-4EAF-A4EF-316DEA3E76BA}"/>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283924123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17672-851A-4B5D-B54E-C51A4AFF4A5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787A67F-9802-44D3-8FE9-D6EC73CF68FF}"/>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4" name="页脚占位符 3">
            <a:extLst>
              <a:ext uri="{FF2B5EF4-FFF2-40B4-BE49-F238E27FC236}">
                <a16:creationId xmlns:a16="http://schemas.microsoft.com/office/drawing/2014/main" id="{1D7ABFF9-FB2B-48D9-AAEA-9FDA5DA9BA09}"/>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81A31C8C-43D1-4CE4-BB7B-98D9E3150DCB}"/>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23115650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7CCDF6-560B-40B7-9501-A0878FDAAA6E}"/>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3" name="页脚占位符 2">
            <a:extLst>
              <a:ext uri="{FF2B5EF4-FFF2-40B4-BE49-F238E27FC236}">
                <a16:creationId xmlns:a16="http://schemas.microsoft.com/office/drawing/2014/main" id="{383AF247-0179-4A5D-A9C4-DA1BA87E2587}"/>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C04E9F66-D403-4C10-A638-CABC2D4838CB}"/>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246216009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47396-2A38-43E9-9F4E-FF1930EA9A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13E13B5-B5CC-44F8-A2B3-5C6EE1316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18D0B4-EB6F-4183-AA43-1E022F4CB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67471C-7347-4802-8EC9-0B3279ADD630}"/>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6" name="页脚占位符 5">
            <a:extLst>
              <a:ext uri="{FF2B5EF4-FFF2-40B4-BE49-F238E27FC236}">
                <a16:creationId xmlns:a16="http://schemas.microsoft.com/office/drawing/2014/main" id="{131B8018-B88E-4BF6-BDF5-70AFF564BA84}"/>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7" name="灯片编号占位符 6">
            <a:extLst>
              <a:ext uri="{FF2B5EF4-FFF2-40B4-BE49-F238E27FC236}">
                <a16:creationId xmlns:a16="http://schemas.microsoft.com/office/drawing/2014/main" id="{51D79859-AD0D-4980-98EE-8BD9295A1F27}"/>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132085339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989BF-10E5-45F4-BEE2-7ABD1F0F5C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EE8A40-0EA8-4C9B-B1C6-E038BA609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5C535E-0CC2-4E0B-AE71-8741D567B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AA438C-9062-4BF5-94A7-85865221C323}"/>
              </a:ext>
            </a:extLst>
          </p:cNvPr>
          <p:cNvSpPr>
            <a:spLocks noGrp="1"/>
          </p:cNvSpPr>
          <p:nvPr>
            <p:ph type="dt" sz="half" idx="10"/>
          </p:nvPr>
        </p:nvSpPr>
        <p:spPr/>
        <p:txBody>
          <a:bodyPr/>
          <a:lstStyle/>
          <a:p>
            <a:fld id="{96D361CC-82E2-4070-895D-F961E1226494}" type="datetime1">
              <a:rPr lang="zh-CN" altLang="en-US" smtClean="0"/>
              <a:t>2023/6/8</a:t>
            </a:fld>
            <a:endParaRPr lang="zh-CN" altLang="en-US"/>
          </a:p>
        </p:txBody>
      </p:sp>
      <p:sp>
        <p:nvSpPr>
          <p:cNvPr id="6" name="页脚占位符 5">
            <a:extLst>
              <a:ext uri="{FF2B5EF4-FFF2-40B4-BE49-F238E27FC236}">
                <a16:creationId xmlns:a16="http://schemas.microsoft.com/office/drawing/2014/main" id="{84584433-CA3D-4617-8110-9F15C2453327}"/>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7" name="灯片编号占位符 6">
            <a:extLst>
              <a:ext uri="{FF2B5EF4-FFF2-40B4-BE49-F238E27FC236}">
                <a16:creationId xmlns:a16="http://schemas.microsoft.com/office/drawing/2014/main" id="{26565A7F-3595-4012-9E73-22B1731C41E4}"/>
              </a:ext>
            </a:extLst>
          </p:cNvPr>
          <p:cNvSpPr>
            <a:spLocks noGrp="1"/>
          </p:cNvSpPr>
          <p:nvPr>
            <p:ph type="sldNum" sz="quarter" idx="12"/>
          </p:nvPr>
        </p:nvSpPr>
        <p:spPr/>
        <p:txBody>
          <a:body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407624396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B03404-A9A5-4D98-80E3-8145473AB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EED30F6-CEBA-43A4-90FF-E1AB899175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796196-2A04-4C58-A8C0-AE55B9E0BB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361CC-82E2-4070-895D-F961E1226494}" type="datetime1">
              <a:rPr lang="zh-CN" altLang="en-US" smtClean="0"/>
              <a:t>2023/6/8</a:t>
            </a:fld>
            <a:endParaRPr lang="zh-CN" altLang="en-US"/>
          </a:p>
        </p:txBody>
      </p:sp>
      <p:sp>
        <p:nvSpPr>
          <p:cNvPr id="5" name="页脚占位符 4">
            <a:extLst>
              <a:ext uri="{FF2B5EF4-FFF2-40B4-BE49-F238E27FC236}">
                <a16:creationId xmlns:a16="http://schemas.microsoft.com/office/drawing/2014/main" id="{5EE0C918-48B6-41C2-942D-6739221115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3867BF97-468F-4DEE-A307-02B8106BA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10490-86D2-491A-92B0-A39FF8707FD4}" type="slidenum">
              <a:rPr lang="zh-CN" altLang="en-US" smtClean="0"/>
              <a:t>‹#›</a:t>
            </a:fld>
            <a:endParaRPr lang="zh-CN" altLang="en-US"/>
          </a:p>
        </p:txBody>
      </p:sp>
    </p:spTree>
    <p:extLst>
      <p:ext uri="{BB962C8B-B14F-4D97-AF65-F5344CB8AC3E}">
        <p14:creationId xmlns:p14="http://schemas.microsoft.com/office/powerpoint/2010/main" val="412668669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88E"/>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58A86-759F-461B-B734-82A617775D65}"/>
              </a:ext>
            </a:extLst>
          </p:cNvPr>
          <p:cNvSpPr>
            <a:spLocks noGrp="1"/>
          </p:cNvSpPr>
          <p:nvPr>
            <p:ph type="ctrTitle"/>
          </p:nvPr>
        </p:nvSpPr>
        <p:spPr>
          <a:xfrm>
            <a:off x="1524003" y="1999615"/>
            <a:ext cx="9144000" cy="2764028"/>
          </a:xfrm>
        </p:spPr>
        <p:txBody>
          <a:bodyPr anchor="ctr">
            <a:normAutofit/>
          </a:bodyPr>
          <a:lstStyle/>
          <a:p>
            <a:r>
              <a:rPr lang="en-US" altLang="zh-CN" sz="4400" b="1" spc="50">
                <a:ln w="0"/>
                <a:solidFill>
                  <a:schemeClr val="bg2"/>
                </a:solidFill>
                <a:effectLst>
                  <a:innerShdw blurRad="63500" dist="50800" dir="13500000">
                    <a:srgbClr val="000000">
                      <a:alpha val="50000"/>
                    </a:srgbClr>
                  </a:innerShdw>
                </a:effectLst>
                <a:latin typeface="Times New Roman" panose="02020603050405020304" pitchFamily="18" charset="0"/>
                <a:ea typeface="等线" panose="02010600030101010101" pitchFamily="2" charset="-122"/>
              </a:rPr>
              <a:t>Switched Nonlinear Systems: Stability Analysis via Average Dwell Time and Average Activation Time Switching</a:t>
            </a:r>
            <a:endParaRPr lang="zh-CN" altLang="en-US" sz="4400" b="1" spc="50">
              <a:ln w="0"/>
              <a:solidFill>
                <a:schemeClr val="bg2"/>
              </a:solidFill>
              <a:effectLst>
                <a:innerShdw blurRad="63500" dist="50800" dir="13500000">
                  <a:srgbClr val="000000">
                    <a:alpha val="50000"/>
                  </a:srgbClr>
                </a:innerShdw>
              </a:effectLst>
            </a:endParaRPr>
          </a:p>
        </p:txBody>
      </p:sp>
      <p:sp>
        <p:nvSpPr>
          <p:cNvPr id="3" name="副标题 2">
            <a:extLst>
              <a:ext uri="{FF2B5EF4-FFF2-40B4-BE49-F238E27FC236}">
                <a16:creationId xmlns:a16="http://schemas.microsoft.com/office/drawing/2014/main" id="{F5A667AA-18A2-4090-BC26-DA77948681BC}"/>
              </a:ext>
            </a:extLst>
          </p:cNvPr>
          <p:cNvSpPr>
            <a:spLocks noGrp="1"/>
          </p:cNvSpPr>
          <p:nvPr>
            <p:ph type="subTitle" idx="1"/>
          </p:nvPr>
        </p:nvSpPr>
        <p:spPr>
          <a:xfrm>
            <a:off x="1857676" y="5496026"/>
            <a:ext cx="8367412" cy="780950"/>
          </a:xfrm>
        </p:spPr>
        <p:txBody>
          <a:bodyPr anchor="ctr">
            <a:normAutofit/>
          </a:bodyPr>
          <a:lstStyle/>
          <a:p>
            <a:r>
              <a:rPr lang="en-US" altLang="zh-CN" sz="1800">
                <a:solidFill>
                  <a:schemeClr val="bg1"/>
                </a:solidFill>
              </a:rPr>
              <a:t>Shenyu Liu</a:t>
            </a:r>
          </a:p>
          <a:p>
            <a:r>
              <a:rPr lang="en-US" altLang="zh-CN" sz="1800">
                <a:solidFill>
                  <a:schemeClr val="bg1"/>
                </a:solidFill>
              </a:rPr>
              <a:t>School of Automation, Beijing Institute of Technology</a:t>
            </a:r>
            <a:endParaRPr lang="zh-CN" altLang="en-US" sz="1800">
              <a:solidFill>
                <a:schemeClr val="bg1"/>
              </a:solidFill>
            </a:endParaRPr>
          </a:p>
        </p:txBody>
      </p:sp>
      <p:pic>
        <p:nvPicPr>
          <p:cNvPr id="8" name="图片 7">
            <a:extLst>
              <a:ext uri="{FF2B5EF4-FFF2-40B4-BE49-F238E27FC236}">
                <a16:creationId xmlns:a16="http://schemas.microsoft.com/office/drawing/2014/main" id="{444CCBDC-DC88-4756-A54C-045B4DAE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489" y="5986463"/>
            <a:ext cx="2431697" cy="581025"/>
          </a:xfrm>
          <a:prstGeom prst="rect">
            <a:avLst/>
          </a:prstGeom>
        </p:spPr>
      </p:pic>
      <p:pic>
        <p:nvPicPr>
          <p:cNvPr id="10" name="图片 9">
            <a:extLst>
              <a:ext uri="{FF2B5EF4-FFF2-40B4-BE49-F238E27FC236}">
                <a16:creationId xmlns:a16="http://schemas.microsoft.com/office/drawing/2014/main" id="{E6A3356B-92AF-4FAD-9931-32CD333F6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278" y="5339283"/>
            <a:ext cx="2762250" cy="561975"/>
          </a:xfrm>
          <a:prstGeom prst="rect">
            <a:avLst/>
          </a:prstGeom>
        </p:spPr>
      </p:pic>
    </p:spTree>
    <p:extLst>
      <p:ext uri="{BB962C8B-B14F-4D97-AF65-F5344CB8AC3E}">
        <p14:creationId xmlns:p14="http://schemas.microsoft.com/office/powerpoint/2010/main" val="3792369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91F4-56C6-78B4-6773-BCBF1AA3B835}"/>
              </a:ext>
            </a:extLst>
          </p:cNvPr>
          <p:cNvSpPr>
            <a:spLocks noGrp="1"/>
          </p:cNvSpPr>
          <p:nvPr>
            <p:ph type="title"/>
          </p:nvPr>
        </p:nvSpPr>
        <p:spPr>
          <a:xfrm>
            <a:off x="180000" y="0"/>
            <a:ext cx="9720000" cy="1080000"/>
          </a:xfrm>
        </p:spPr>
        <p:txBody>
          <a:bodyPr>
            <a:normAutofit/>
          </a:bodyPr>
          <a:lstStyle/>
          <a:p>
            <a:r>
              <a:rPr lang="en-US" altLang="zh-CN" sz="3600">
                <a:latin typeface="Times New Roman" panose="02020603050405020304" pitchFamily="18" charset="0"/>
                <a:cs typeface="Times New Roman" panose="02020603050405020304" pitchFamily="18" charset="0"/>
              </a:rPr>
              <a:t>How to avoid instability?</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C7D58A-E2E5-723D-86EF-7F2A8236C719}"/>
                  </a:ext>
                </a:extLst>
              </p:cNvPr>
              <p:cNvSpPr>
                <a:spLocks noGrp="1"/>
              </p:cNvSpPr>
              <p:nvPr>
                <p:ph idx="1"/>
              </p:nvPr>
            </p:nvSpPr>
            <p:spPr>
              <a:xfrm>
                <a:off x="694692" y="1701210"/>
                <a:ext cx="8595360" cy="4351337"/>
              </a:xfrm>
            </p:spPr>
            <p:txBody>
              <a:bodyPr>
                <a:noAutofit/>
              </a:bodyPr>
              <a:lstStyle/>
              <a:p>
                <a:r>
                  <a:rPr lang="en-US" altLang="zh-CN" sz="2000">
                    <a:latin typeface="Times New Roman" panose="02020603050405020304" pitchFamily="18" charset="0"/>
                    <a:cs typeface="Times New Roman" panose="02020603050405020304" pitchFamily="18" charset="0"/>
                  </a:rPr>
                  <a:t>Switch at the </a:t>
                </a:r>
                <a:r>
                  <a:rPr lang="en-US" altLang="zh-CN" sz="2000">
                    <a:solidFill>
                      <a:schemeClr val="accent1"/>
                    </a:solidFill>
                    <a:latin typeface="Times New Roman" panose="02020603050405020304" pitchFamily="18" charset="0"/>
                    <a:cs typeface="Times New Roman" panose="02020603050405020304" pitchFamily="18" charset="0"/>
                  </a:rPr>
                  <a:t>right moment</a:t>
                </a:r>
              </a:p>
              <a:p>
                <a:pPr lvl="1"/>
                <a:r>
                  <a:rPr lang="en-US" altLang="zh-CN" sz="2000" b="0">
                    <a:latin typeface="Times New Roman" panose="02020603050405020304" pitchFamily="18" charset="0"/>
                    <a:cs typeface="Times New Roman" panose="02020603050405020304" pitchFamily="18" charset="0"/>
                  </a:rPr>
                  <a:t>Need to monitor </a:t>
                </a:r>
                <a14:m>
                  <m:oMath xmlns:m="http://schemas.openxmlformats.org/officeDocument/2006/math">
                    <m:r>
                      <a:rPr lang="en-US" altLang="zh-CN" sz="2000" b="0" i="1" smtClean="0">
                        <a:latin typeface="Cambria Math" panose="02040503050406030204" pitchFamily="18" charset="0"/>
                      </a:rPr>
                      <m:t>𝑥</m:t>
                    </m:r>
                  </m:oMath>
                </a14:m>
                <a:r>
                  <a:rPr lang="en-US" altLang="zh-CN" sz="2000">
                    <a:latin typeface="Times New Roman" panose="02020603050405020304" pitchFamily="18" charset="0"/>
                    <a:cs typeface="Times New Roman" panose="02020603050405020304" pitchFamily="18" charset="0"/>
                  </a:rPr>
                  <a:t> at all time</a:t>
                </a:r>
              </a:p>
              <a:p>
                <a:pPr lvl="1"/>
                <a:r>
                  <a:rPr lang="en-US" altLang="zh-CN" sz="2000">
                    <a:latin typeface="Times New Roman" panose="02020603050405020304" pitchFamily="18" charset="0"/>
                    <a:cs typeface="Times New Roman" panose="02020603050405020304" pitchFamily="18" charset="0"/>
                  </a:rPr>
                  <a:t>Event-triggered</a:t>
                </a:r>
              </a:p>
              <a:p>
                <a:r>
                  <a:rPr lang="en-US" altLang="zh-CN" sz="2000">
                    <a:latin typeface="Times New Roman" panose="02020603050405020304" pitchFamily="18" charset="0"/>
                    <a:cs typeface="Times New Roman" panose="02020603050405020304" pitchFamily="18" charset="0"/>
                  </a:rPr>
                  <a:t>Switch at </a:t>
                </a:r>
                <a:r>
                  <a:rPr lang="en-US" altLang="zh-CN" sz="2000">
                    <a:solidFill>
                      <a:schemeClr val="accent1"/>
                    </a:solidFill>
                    <a:latin typeface="Times New Roman" panose="02020603050405020304" pitchFamily="18" charset="0"/>
                    <a:cs typeface="Times New Roman" panose="02020603050405020304" pitchFamily="18" charset="0"/>
                  </a:rPr>
                  <a:t>low frequency</a:t>
                </a:r>
              </a:p>
              <a:p>
                <a:pPr lvl="1"/>
                <a:r>
                  <a:rPr lang="en-US" altLang="zh-CN" sz="2000">
                    <a:latin typeface="Times New Roman" panose="02020603050405020304" pitchFamily="18" charset="0"/>
                    <a:cs typeface="Times New Roman" panose="02020603050405020304" pitchFamily="18" charset="0"/>
                  </a:rPr>
                  <a:t>No need to monitor </a:t>
                </a:r>
                <a14:m>
                  <m:oMath xmlns:m="http://schemas.openxmlformats.org/officeDocument/2006/math">
                    <m:r>
                      <a:rPr lang="en-US" altLang="zh-CN" sz="2000" i="1">
                        <a:latin typeface="Cambria Math" panose="02040503050406030204" pitchFamily="18" charset="0"/>
                      </a:rPr>
                      <m:t>𝑥</m:t>
                    </m:r>
                  </m:oMath>
                </a14:m>
                <a:endParaRPr lang="en-US" altLang="zh-CN" sz="2000">
                  <a:latin typeface="Times New Roman" panose="02020603050405020304" pitchFamily="18" charset="0"/>
                  <a:cs typeface="Times New Roman" panose="02020603050405020304" pitchFamily="18" charset="0"/>
                </a:endParaRPr>
              </a:p>
              <a:p>
                <a:pPr lvl="1"/>
                <a:r>
                  <a:rPr lang="en-US" altLang="zh-CN" sz="2000">
                    <a:latin typeface="Times New Roman" panose="02020603050405020304" pitchFamily="18" charset="0"/>
                    <a:cs typeface="Times New Roman" panose="02020603050405020304" pitchFamily="18" charset="0"/>
                  </a:rPr>
                  <a:t>Restrict </a:t>
                </a:r>
                <a:r>
                  <a:rPr lang="en-US" altLang="zh-CN" sz="2000">
                    <a:solidFill>
                      <a:schemeClr val="accent2"/>
                    </a:solidFill>
                    <a:latin typeface="Times New Roman" panose="02020603050405020304" pitchFamily="18" charset="0"/>
                    <a:cs typeface="Times New Roman" panose="02020603050405020304" pitchFamily="18" charset="0"/>
                  </a:rPr>
                  <a:t>dwell-time (DT)</a:t>
                </a:r>
                <a:r>
                  <a:rPr lang="en-US" altLang="zh-CN" sz="2000">
                    <a:latin typeface="Times New Roman" panose="02020603050405020304" pitchFamily="18" charset="0"/>
                    <a:cs typeface="Times New Roman" panose="02020603050405020304" pitchFamily="18" charset="0"/>
                  </a:rPr>
                  <a:t>,</a:t>
                </a:r>
                <a:r>
                  <a:rPr lang="en-US" altLang="zh-CN" sz="2000">
                    <a:solidFill>
                      <a:schemeClr val="accent2"/>
                    </a:solidFill>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or</a:t>
                </a:r>
              </a:p>
              <a:p>
                <a:pPr lvl="1"/>
                <a:r>
                  <a:rPr lang="en-US" altLang="zh-CN" sz="2000">
                    <a:latin typeface="Times New Roman" panose="02020603050405020304" pitchFamily="18" charset="0"/>
                    <a:cs typeface="Times New Roman" panose="02020603050405020304" pitchFamily="18" charset="0"/>
                  </a:rPr>
                  <a:t>Restrict</a:t>
                </a:r>
                <a:r>
                  <a:rPr lang="zh-CN" altLang="en-US" sz="2000">
                    <a:latin typeface="Times New Roman" panose="02020603050405020304" pitchFamily="18" charset="0"/>
                    <a:cs typeface="Times New Roman" panose="02020603050405020304" pitchFamily="18" charset="0"/>
                  </a:rPr>
                  <a:t> </a:t>
                </a:r>
                <a:r>
                  <a:rPr lang="en-US" altLang="zh-CN" sz="2000">
                    <a:solidFill>
                      <a:schemeClr val="accent2"/>
                    </a:solidFill>
                    <a:latin typeface="Times New Roman" panose="02020603050405020304" pitchFamily="18" charset="0"/>
                    <a:cs typeface="Times New Roman" panose="02020603050405020304" pitchFamily="18" charset="0"/>
                  </a:rPr>
                  <a:t>average dwell-time (ADT)</a:t>
                </a:r>
                <a:r>
                  <a:rPr lang="en-US" altLang="zh-CN" sz="2000">
                    <a:latin typeface="Times New Roman" panose="02020603050405020304" pitchFamily="18" charset="0"/>
                    <a:cs typeface="Times New Roman" panose="02020603050405020304" pitchFamily="18" charset="0"/>
                  </a:rPr>
                  <a:t>,</a:t>
                </a:r>
              </a:p>
              <a:p>
                <a:r>
                  <a:rPr lang="en-US" altLang="zh-CN" sz="2000">
                    <a:latin typeface="Times New Roman" panose="02020603050405020304" pitchFamily="18" charset="0"/>
                    <a:cs typeface="Times New Roman" panose="02020603050405020304" pitchFamily="18" charset="0"/>
                  </a:rPr>
                  <a:t>Let </a:t>
                </a:r>
                <a:r>
                  <a:rPr lang="en-US" altLang="zh-CN" sz="2000">
                    <a:solidFill>
                      <a:schemeClr val="accent1"/>
                    </a:solidFill>
                    <a:latin typeface="Times New Roman" panose="02020603050405020304" pitchFamily="18" charset="0"/>
                    <a:cs typeface="Times New Roman" panose="02020603050405020304" pitchFamily="18" charset="0"/>
                  </a:rPr>
                  <a:t>one subsystem be dominant</a:t>
                </a:r>
              </a:p>
              <a:p>
                <a:pPr lvl="1"/>
                <a:r>
                  <a:rPr lang="en-US" altLang="zh-CN" sz="2000">
                    <a:latin typeface="Times New Roman" panose="02020603050405020304" pitchFamily="18" charset="0"/>
                    <a:cs typeface="Times New Roman" panose="02020603050405020304" pitchFamily="18" charset="0"/>
                  </a:rPr>
                  <a:t>No need to monitor </a:t>
                </a:r>
                <a14:m>
                  <m:oMath xmlns:m="http://schemas.openxmlformats.org/officeDocument/2006/math">
                    <m:r>
                      <a:rPr lang="en-US" altLang="zh-CN" sz="2000" i="1">
                        <a:latin typeface="Cambria Math" panose="02040503050406030204" pitchFamily="18" charset="0"/>
                      </a:rPr>
                      <m:t>𝑥</m:t>
                    </m:r>
                  </m:oMath>
                </a14:m>
                <a:endParaRPr lang="en-US" altLang="zh-CN" sz="2000">
                  <a:latin typeface="Times New Roman" panose="02020603050405020304" pitchFamily="18" charset="0"/>
                  <a:cs typeface="Times New Roman" panose="02020603050405020304" pitchFamily="18" charset="0"/>
                </a:endParaRPr>
              </a:p>
              <a:p>
                <a:pPr lvl="1"/>
                <a:r>
                  <a:rPr lang="en-US" altLang="zh-CN" sz="2000">
                    <a:latin typeface="Times New Roman" panose="02020603050405020304" pitchFamily="18" charset="0"/>
                    <a:cs typeface="Times New Roman" panose="02020603050405020304" pitchFamily="18" charset="0"/>
                  </a:rPr>
                  <a:t>Restrict </a:t>
                </a:r>
                <a:r>
                  <a:rPr lang="en-US" altLang="zh-CN" sz="2000">
                    <a:solidFill>
                      <a:schemeClr val="accent2"/>
                    </a:solidFill>
                    <a:latin typeface="Times New Roman" panose="02020603050405020304" pitchFamily="18" charset="0"/>
                    <a:cs typeface="Times New Roman" panose="02020603050405020304" pitchFamily="18" charset="0"/>
                  </a:rPr>
                  <a:t>activation time (AT)</a:t>
                </a:r>
                <a:r>
                  <a:rPr lang="en-US" altLang="zh-CN" sz="2000">
                    <a:latin typeface="Times New Roman" panose="02020603050405020304" pitchFamily="18" charset="0"/>
                    <a:cs typeface="Times New Roman" panose="02020603050405020304" pitchFamily="18" charset="0"/>
                  </a:rPr>
                  <a:t>, or</a:t>
                </a:r>
              </a:p>
              <a:p>
                <a:pPr lvl="1"/>
                <a:r>
                  <a:rPr lang="en-US" altLang="zh-CN" sz="2000">
                    <a:latin typeface="Times New Roman" panose="02020603050405020304" pitchFamily="18" charset="0"/>
                    <a:cs typeface="Times New Roman" panose="02020603050405020304" pitchFamily="18" charset="0"/>
                  </a:rPr>
                  <a:t>Restrict </a:t>
                </a:r>
                <a:r>
                  <a:rPr lang="en-US" altLang="zh-CN" sz="2000">
                    <a:solidFill>
                      <a:schemeClr val="accent2"/>
                    </a:solidFill>
                    <a:latin typeface="Times New Roman" panose="02020603050405020304" pitchFamily="18" charset="0"/>
                    <a:cs typeface="Times New Roman" panose="02020603050405020304" pitchFamily="18" charset="0"/>
                  </a:rPr>
                  <a:t>average activation time (AAT)</a:t>
                </a:r>
                <a:r>
                  <a:rPr lang="en-US" altLang="zh-CN" sz="2000">
                    <a:latin typeface="Times New Roman" panose="02020603050405020304" pitchFamily="18" charset="0"/>
                    <a:cs typeface="Times New Roman" panose="02020603050405020304" pitchFamily="18" charset="0"/>
                  </a:rPr>
                  <a:t>,</a:t>
                </a:r>
              </a:p>
              <a:p>
                <a:r>
                  <a:rPr lang="en-US" altLang="zh-CN" sz="2000">
                    <a:latin typeface="Times New Roman" panose="02020603050405020304" pitchFamily="18" charset="0"/>
                    <a:cs typeface="Times New Roman" panose="02020603050405020304" pitchFamily="18" charset="0"/>
                  </a:rPr>
                  <a:t>Impose </a:t>
                </a:r>
                <a:r>
                  <a:rPr lang="en-US" altLang="zh-CN" sz="2000">
                    <a:solidFill>
                      <a:schemeClr val="accent1"/>
                    </a:solidFill>
                    <a:latin typeface="Times New Roman" panose="02020603050405020304" pitchFamily="18" charset="0"/>
                    <a:cs typeface="Times New Roman" panose="02020603050405020304" pitchFamily="18" charset="0"/>
                  </a:rPr>
                  <a:t>ADT-AAT mixed conditions</a:t>
                </a:r>
              </a:p>
            </p:txBody>
          </p:sp>
        </mc:Choice>
        <mc:Fallback xmlns="">
          <p:sp>
            <p:nvSpPr>
              <p:cNvPr id="3" name="Content Placeholder 2">
                <a:extLst>
                  <a:ext uri="{FF2B5EF4-FFF2-40B4-BE49-F238E27FC236}">
                    <a16:creationId xmlns:a16="http://schemas.microsoft.com/office/drawing/2014/main" id="{78C7D58A-E2E5-723D-86EF-7F2A8236C719}"/>
                  </a:ext>
                </a:extLst>
              </p:cNvPr>
              <p:cNvSpPr>
                <a:spLocks noGrp="1" noRot="1" noChangeAspect="1" noMove="1" noResize="1" noEditPoints="1" noAdjustHandles="1" noChangeArrowheads="1" noChangeShapeType="1" noTextEdit="1"/>
              </p:cNvSpPr>
              <p:nvPr>
                <p:ph idx="1"/>
              </p:nvPr>
            </p:nvSpPr>
            <p:spPr>
              <a:xfrm>
                <a:off x="694692" y="1701210"/>
                <a:ext cx="8595360" cy="4351337"/>
              </a:xfrm>
              <a:blipFill>
                <a:blip r:embed="rId2"/>
                <a:stretch>
                  <a:fillRect l="-638" t="-1401" b="-700"/>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3EC8514C-22B0-425F-9B86-C129DE4DB0EE}"/>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14" name="灯片编号占位符 13">
            <a:extLst>
              <a:ext uri="{FF2B5EF4-FFF2-40B4-BE49-F238E27FC236}">
                <a16:creationId xmlns:a16="http://schemas.microsoft.com/office/drawing/2014/main" id="{2E2FB742-939C-4D12-82F6-E82A2695E5C4}"/>
              </a:ext>
            </a:extLst>
          </p:cNvPr>
          <p:cNvSpPr>
            <a:spLocks noGrp="1"/>
          </p:cNvSpPr>
          <p:nvPr>
            <p:ph type="sldNum" sz="quarter" idx="12"/>
          </p:nvPr>
        </p:nvSpPr>
        <p:spPr/>
        <p:txBody>
          <a:bodyPr/>
          <a:lstStyle/>
          <a:p>
            <a:fld id="{19610490-86D2-491A-92B0-A39FF8707FD4}" type="slidenum">
              <a:rPr lang="zh-CN" altLang="en-US" smtClean="0"/>
              <a:t>10</a:t>
            </a:fld>
            <a:endParaRPr lang="zh-CN" altLang="en-US"/>
          </a:p>
        </p:txBody>
      </p:sp>
      <p:grpSp>
        <p:nvGrpSpPr>
          <p:cNvPr id="10" name="Group 9">
            <a:extLst>
              <a:ext uri="{FF2B5EF4-FFF2-40B4-BE49-F238E27FC236}">
                <a16:creationId xmlns:a16="http://schemas.microsoft.com/office/drawing/2014/main" id="{FD916AE2-542A-A0CA-AD6F-2435DF9DFD20}"/>
              </a:ext>
            </a:extLst>
          </p:cNvPr>
          <p:cNvGrpSpPr/>
          <p:nvPr/>
        </p:nvGrpSpPr>
        <p:grpSpPr>
          <a:xfrm>
            <a:off x="4559472" y="1812473"/>
            <a:ext cx="2318736" cy="898451"/>
            <a:chOff x="4558154" y="1825625"/>
            <a:chExt cx="2318736" cy="898451"/>
          </a:xfrm>
        </p:grpSpPr>
        <p:sp>
          <p:nvSpPr>
            <p:cNvPr id="6" name="Right Brace 5">
              <a:extLst>
                <a:ext uri="{FF2B5EF4-FFF2-40B4-BE49-F238E27FC236}">
                  <a16:creationId xmlns:a16="http://schemas.microsoft.com/office/drawing/2014/main" id="{0BC48DCD-4F9C-0BFC-CF22-5CD643AD3E80}"/>
                </a:ext>
              </a:extLst>
            </p:cNvPr>
            <p:cNvSpPr/>
            <p:nvPr/>
          </p:nvSpPr>
          <p:spPr>
            <a:xfrm>
              <a:off x="4558154" y="1825625"/>
              <a:ext cx="547576" cy="8984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413A0C6-7867-97D0-6E35-ADE54C323133}"/>
                </a:ext>
              </a:extLst>
            </p:cNvPr>
            <p:cNvSpPr txBox="1"/>
            <p:nvPr/>
          </p:nvSpPr>
          <p:spPr>
            <a:xfrm>
              <a:off x="5204637" y="2090184"/>
              <a:ext cx="1672253" cy="369332"/>
            </a:xfrm>
            <a:prstGeom prst="rect">
              <a:avLst/>
            </a:prstGeom>
            <a:noFill/>
          </p:spPr>
          <p:txBody>
            <a:bodyPr wrap="none" rtlCol="0">
              <a:spAutoFit/>
            </a:bodyPr>
            <a:lstStyle/>
            <a:p>
              <a:r>
                <a:rPr lang="en-US" altLang="zh-CN">
                  <a:solidFill>
                    <a:schemeClr val="accent5"/>
                  </a:solidFill>
                  <a:latin typeface="Times New Roman" panose="02020603050405020304" pitchFamily="18" charset="0"/>
                  <a:cs typeface="Times New Roman" panose="02020603050405020304" pitchFamily="18" charset="0"/>
                </a:rPr>
                <a:t>State-dependent</a:t>
              </a:r>
              <a:endParaRPr lang="zh-CN" altLang="en-US">
                <a:solidFill>
                  <a:schemeClr val="accent5"/>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0CDB25C4-00A8-CE0A-4DBC-151241937F16}"/>
              </a:ext>
            </a:extLst>
          </p:cNvPr>
          <p:cNvGrpSpPr/>
          <p:nvPr/>
        </p:nvGrpSpPr>
        <p:grpSpPr>
          <a:xfrm>
            <a:off x="7078707" y="3088758"/>
            <a:ext cx="3123898" cy="3168504"/>
            <a:chOff x="7078707" y="3088758"/>
            <a:chExt cx="3123898" cy="3168504"/>
          </a:xfrm>
        </p:grpSpPr>
        <p:sp>
          <p:nvSpPr>
            <p:cNvPr id="8" name="Right Brace 7">
              <a:extLst>
                <a:ext uri="{FF2B5EF4-FFF2-40B4-BE49-F238E27FC236}">
                  <a16:creationId xmlns:a16="http://schemas.microsoft.com/office/drawing/2014/main" id="{AE89CF4E-F329-1D7B-A57C-6C1FEC6A52F3}"/>
                </a:ext>
              </a:extLst>
            </p:cNvPr>
            <p:cNvSpPr/>
            <p:nvPr/>
          </p:nvSpPr>
          <p:spPr>
            <a:xfrm>
              <a:off x="7078707" y="3088758"/>
              <a:ext cx="1359712" cy="31685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a:extLst>
                <a:ext uri="{FF2B5EF4-FFF2-40B4-BE49-F238E27FC236}">
                  <a16:creationId xmlns:a16="http://schemas.microsoft.com/office/drawing/2014/main" id="{2A317FF3-4D40-2BFA-E12F-9B49620C3426}"/>
                </a:ext>
              </a:extLst>
            </p:cNvPr>
            <p:cNvSpPr txBox="1"/>
            <p:nvPr/>
          </p:nvSpPr>
          <p:spPr>
            <a:xfrm>
              <a:off x="8512847" y="4488344"/>
              <a:ext cx="1689758" cy="369332"/>
            </a:xfrm>
            <a:prstGeom prst="rect">
              <a:avLst/>
            </a:prstGeom>
            <a:noFill/>
          </p:spPr>
          <p:txBody>
            <a:bodyPr wrap="none" rtlCol="0">
              <a:spAutoFit/>
            </a:bodyPr>
            <a:lstStyle/>
            <a:p>
              <a:r>
                <a:rPr lang="en-US" altLang="zh-CN">
                  <a:solidFill>
                    <a:schemeClr val="accent5"/>
                  </a:solidFill>
                  <a:latin typeface="Times New Roman" panose="02020603050405020304" pitchFamily="18" charset="0"/>
                  <a:cs typeface="Times New Roman" panose="02020603050405020304" pitchFamily="18" charset="0"/>
                </a:rPr>
                <a:t>Time-dependent</a:t>
              </a:r>
              <a:endParaRPr lang="zh-CN" altLang="en-US">
                <a:solidFill>
                  <a:schemeClr val="accent5"/>
                </a:solidFill>
                <a:latin typeface="Times New Roman" panose="02020603050405020304" pitchFamily="18" charset="0"/>
                <a:cs typeface="Times New Roman" panose="02020603050405020304" pitchFamily="18" charset="0"/>
              </a:endParaRPr>
            </a:p>
          </p:txBody>
        </p:sp>
      </p:grpSp>
      <p:pic>
        <p:nvPicPr>
          <p:cNvPr id="15" name="图片 14">
            <a:extLst>
              <a:ext uri="{FF2B5EF4-FFF2-40B4-BE49-F238E27FC236}">
                <a16:creationId xmlns:a16="http://schemas.microsoft.com/office/drawing/2014/main" id="{16F03C73-FC46-43AB-BC51-A7A17741DCF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6" name="图片 15">
            <a:extLst>
              <a:ext uri="{FF2B5EF4-FFF2-40B4-BE49-F238E27FC236}">
                <a16:creationId xmlns:a16="http://schemas.microsoft.com/office/drawing/2014/main" id="{BE04C949-3E3D-45E0-9093-DB5F748947C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2718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94825-1E84-46C0-8C69-151E429132A2}"/>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Control system example:</a:t>
            </a:r>
            <a:endParaRPr lang="zh-CN" altLang="en-US" sz="3600">
              <a:latin typeface="Times New Roman" panose="02020603050405020304" pitchFamily="18" charset="0"/>
              <a:cs typeface="Times New Roman" panose="02020603050405020304" pitchFamily="18" charset="0"/>
            </a:endParaRPr>
          </a:p>
        </p:txBody>
      </p:sp>
      <p:pic>
        <p:nvPicPr>
          <p:cNvPr id="7" name="内容占位符 6" descr="图示&#10;&#10;描述已自动生成">
            <a:extLst>
              <a:ext uri="{FF2B5EF4-FFF2-40B4-BE49-F238E27FC236}">
                <a16:creationId xmlns:a16="http://schemas.microsoft.com/office/drawing/2014/main" id="{10598992-44B1-4345-B5CD-A8F1868FCB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8471" y="1793994"/>
            <a:ext cx="5468113" cy="4086795"/>
          </a:xfrm>
        </p:spPr>
      </p:pic>
      <p:sp>
        <p:nvSpPr>
          <p:cNvPr id="3" name="页脚占位符 2">
            <a:extLst>
              <a:ext uri="{FF2B5EF4-FFF2-40B4-BE49-F238E27FC236}">
                <a16:creationId xmlns:a16="http://schemas.microsoft.com/office/drawing/2014/main" id="{98E1D87B-BCAB-4DB0-AB02-F1721449E833}"/>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1EBFE3CE-69A8-436D-B3FD-6D5B82909CC4}"/>
              </a:ext>
            </a:extLst>
          </p:cNvPr>
          <p:cNvSpPr>
            <a:spLocks noGrp="1"/>
          </p:cNvSpPr>
          <p:nvPr>
            <p:ph type="sldNum" sz="quarter" idx="12"/>
          </p:nvPr>
        </p:nvSpPr>
        <p:spPr/>
        <p:txBody>
          <a:bodyPr/>
          <a:lstStyle/>
          <a:p>
            <a:fld id="{19610490-86D2-491A-92B0-A39FF8707FD4}" type="slidenum">
              <a:rPr lang="zh-CN" altLang="en-US" smtClean="0"/>
              <a:t>11</a:t>
            </a:fld>
            <a:endParaRPr lang="zh-CN" altLang="en-US"/>
          </a:p>
        </p:txBody>
      </p:sp>
      <p:sp>
        <p:nvSpPr>
          <p:cNvPr id="5" name="文本框 4">
            <a:extLst>
              <a:ext uri="{FF2B5EF4-FFF2-40B4-BE49-F238E27FC236}">
                <a16:creationId xmlns:a16="http://schemas.microsoft.com/office/drawing/2014/main" id="{6980D62F-A540-4F9E-9F28-0FB07C600982}"/>
              </a:ext>
            </a:extLst>
          </p:cNvPr>
          <p:cNvSpPr txBox="1"/>
          <p:nvPr/>
        </p:nvSpPr>
        <p:spPr>
          <a:xfrm>
            <a:off x="2749857" y="6108081"/>
            <a:ext cx="2465340"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De Persis &amp; </a:t>
            </a:r>
            <a:r>
              <a:rPr lang="en-US" altLang="zh-CN" sz="1400" err="1">
                <a:latin typeface="Times New Roman" panose="02020603050405020304" pitchFamily="18" charset="0"/>
                <a:cs typeface="Times New Roman" panose="02020603050405020304" pitchFamily="18" charset="0"/>
              </a:rPr>
              <a:t>Tesi</a:t>
            </a:r>
            <a:r>
              <a:rPr lang="en-US" altLang="zh-CN" sz="1400">
                <a:latin typeface="Times New Roman" panose="02020603050405020304" pitchFamily="18" charset="0"/>
                <a:cs typeface="Times New Roman" panose="02020603050405020304" pitchFamily="18" charset="0"/>
              </a:rPr>
              <a:t>. TAC, 2015.</a:t>
            </a:r>
            <a:endParaRPr lang="zh-CN" altLang="en-US" sz="14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10273D94-A35F-4AA9-8F98-F13D8A69D0EA}"/>
              </a:ext>
            </a:extLst>
          </p:cNvPr>
          <p:cNvSpPr txBox="1"/>
          <p:nvPr/>
        </p:nvSpPr>
        <p:spPr>
          <a:xfrm>
            <a:off x="7057762" y="2498563"/>
            <a:ext cx="4581787" cy="2677656"/>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A networked, sample-data cyber-physical system, subjected to </a:t>
            </a:r>
            <a:r>
              <a:rPr lang="en-US" altLang="zh-CN" sz="2400">
                <a:solidFill>
                  <a:schemeClr val="accent1"/>
                </a:solidFill>
                <a:latin typeface="Times New Roman" panose="02020603050405020304" pitchFamily="18" charset="0"/>
                <a:cs typeface="Times New Roman" panose="02020603050405020304" pitchFamily="18" charset="0"/>
              </a:rPr>
              <a:t>denial-of-service (DoS) </a:t>
            </a:r>
            <a:r>
              <a:rPr lang="en-US" altLang="zh-CN" sz="2400">
                <a:latin typeface="Times New Roman" panose="02020603050405020304" pitchFamily="18" charset="0"/>
                <a:cs typeface="Times New Roman" panose="02020603050405020304" pitchFamily="18" charset="0"/>
              </a:rPr>
              <a:t>attack.</a:t>
            </a:r>
          </a:p>
          <a:p>
            <a:pPr marL="285750" indent="-28575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DoS attack in the communication network is modeled by its frequency (~DT or ADT), and its duty ratio (~AT or AAT).</a:t>
            </a:r>
            <a:endParaRPr lang="zh-CN" altLang="en-US" sz="240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A9CDD25-E9C4-4EC0-8220-B64E76FB4E4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0" name="图片 9">
            <a:extLst>
              <a:ext uri="{FF2B5EF4-FFF2-40B4-BE49-F238E27FC236}">
                <a16:creationId xmlns:a16="http://schemas.microsoft.com/office/drawing/2014/main" id="{E847C1EA-2657-4C4D-BC7B-E875122C037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5917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2E00B-F8FF-4545-B59C-2EE04E014AC2}"/>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Recap of stability definitions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639941-0391-4AF3-A36A-61FBA3F2425F}"/>
                  </a:ext>
                </a:extLst>
              </p:cNvPr>
              <p:cNvSpPr>
                <a:spLocks noGrp="1"/>
              </p:cNvSpPr>
              <p:nvPr>
                <p:ph idx="1"/>
              </p:nvPr>
            </p:nvSpPr>
            <p:spPr>
              <a:xfrm>
                <a:off x="643927" y="922757"/>
                <a:ext cx="8286750" cy="4351338"/>
              </a:xfrm>
            </p:spPr>
            <p:txBody>
              <a:bodyPr>
                <a:noAutofit/>
              </a:bodyPr>
              <a:lstStyle/>
              <a:p>
                <a:r>
                  <a:rPr lang="en-US" altLang="zh-CN" sz="2000" dirty="0">
                    <a:latin typeface="Times New Roman" panose="02020603050405020304" pitchFamily="18" charset="0"/>
                    <a:cs typeface="Times New Roman" panose="02020603050405020304" pitchFamily="18" charset="0"/>
                  </a:rPr>
                  <a:t>An autonomous switched system is </a:t>
                </a:r>
                <a:r>
                  <a:rPr lang="en-US" altLang="zh-CN" sz="2000" dirty="0">
                    <a:solidFill>
                      <a:schemeClr val="accent1"/>
                    </a:solidFill>
                    <a:latin typeface="Times New Roman" panose="02020603050405020304" pitchFamily="18" charset="0"/>
                    <a:cs typeface="Times New Roman" panose="02020603050405020304" pitchFamily="18" charset="0"/>
                  </a:rPr>
                  <a:t>globally asymptotically stable (GAS) </a:t>
                </a:r>
                <a:r>
                  <a:rPr lang="en-US" altLang="zh-CN" sz="2000" dirty="0">
                    <a:latin typeface="Times New Roman" panose="02020603050405020304" pitchFamily="18" charset="0"/>
                    <a:cs typeface="Times New Roman" panose="02020603050405020304" pitchFamily="18" charset="0"/>
                  </a:rPr>
                  <a:t>uniformly over </a:t>
                </a:r>
                <a14:m>
                  <m:oMath xmlns:m="http://schemas.openxmlformats.org/officeDocument/2006/math">
                    <m:r>
                      <m:rPr>
                        <m:sty m:val="p"/>
                      </m:rPr>
                      <a:rPr lang="en-US" altLang="zh-CN" sz="2000" b="0" i="0" smtClean="0">
                        <a:latin typeface="Cambria Math" panose="02040503050406030204" pitchFamily="18" charset="0"/>
                      </a:rPr>
                      <m:t>Σ</m:t>
                    </m:r>
                  </m:oMath>
                </a14:m>
                <a:r>
                  <a:rPr lang="en-US" altLang="zh-CN" sz="2000" dirty="0">
                    <a:latin typeface="Times New Roman" panose="02020603050405020304" pitchFamily="18" charset="0"/>
                    <a:cs typeface="Times New Roman" panose="02020603050405020304" pitchFamily="18" charset="0"/>
                  </a:rPr>
                  <a:t> if there exist </a:t>
                </a:r>
                <a14:m>
                  <m:oMath xmlns:m="http://schemas.openxmlformats.org/officeDocument/2006/math">
                    <m:r>
                      <a:rPr lang="en-US" altLang="zh-CN" sz="2000" b="0" i="1" smtClean="0">
                        <a:latin typeface="Cambria Math" panose="02040503050406030204" pitchFamily="18" charset="0"/>
                      </a:rPr>
                      <m:t>𝛽</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𝒦</m:t>
                    </m:r>
                    <m:r>
                      <a:rPr lang="en-US" altLang="zh-CN" sz="2000" b="0" i="1" smtClean="0">
                        <a:latin typeface="Cambria Math" panose="02040503050406030204" pitchFamily="18" charset="0"/>
                        <a:ea typeface="Cambria Math" panose="02040503050406030204" pitchFamily="18" charset="0"/>
                      </a:rPr>
                      <m:t>ℒ</m:t>
                    </m:r>
                  </m:oMath>
                </a14:m>
                <a:r>
                  <a:rPr lang="en-US" altLang="zh-CN" sz="2000" dirty="0">
                    <a:latin typeface="Times New Roman" panose="02020603050405020304" pitchFamily="18" charset="0"/>
                    <a:cs typeface="Times New Roman" panose="02020603050405020304" pitchFamily="18" charset="0"/>
                  </a:rPr>
                  <a:t> such that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𝛽</m:t>
                      </m:r>
                      <m:d>
                        <m:dPr>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oMath>
                  </m:oMathPara>
                </a14:m>
                <a:endParaRPr lang="en-US" altLang="zh-CN" sz="2000" b="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for all </a:t>
                </a:r>
                <a14:m>
                  <m:oMath xmlns:m="http://schemas.openxmlformats.org/officeDocument/2006/math">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≥0,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𝑛</m:t>
                        </m:r>
                      </m:sup>
                    </m:sSup>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b="0" i="1" smtClean="0">
                        <a:latin typeface="Cambria Math" panose="02040503050406030204" pitchFamily="18" charset="0"/>
                      </a:rPr>
                      <m:t>𝜎</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Σ</m:t>
                    </m:r>
                  </m:oMath>
                </a14:m>
                <a:r>
                  <a:rPr lang="el-GR"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A switched system with inputs is </a:t>
                </a:r>
                <a:r>
                  <a:rPr lang="en-US" altLang="zh-CN" sz="2000" dirty="0">
                    <a:solidFill>
                      <a:schemeClr val="accent1"/>
                    </a:solidFill>
                    <a:latin typeface="Times New Roman" panose="02020603050405020304" pitchFamily="18" charset="0"/>
                    <a:cs typeface="Times New Roman" panose="02020603050405020304" pitchFamily="18" charset="0"/>
                  </a:rPr>
                  <a:t>input-to-state stable (ISS)</a:t>
                </a:r>
                <a:r>
                  <a:rPr lang="en-US" altLang="zh-CN" sz="2000" dirty="0">
                    <a:latin typeface="Times New Roman" panose="02020603050405020304" pitchFamily="18" charset="0"/>
                    <a:cs typeface="Times New Roman" panose="02020603050405020304" pitchFamily="18" charset="0"/>
                  </a:rPr>
                  <a:t> uniformly over </a:t>
                </a:r>
                <a14:m>
                  <m:oMath xmlns:m="http://schemas.openxmlformats.org/officeDocument/2006/math">
                    <m:r>
                      <m:rPr>
                        <m:sty m:val="p"/>
                      </m:rPr>
                      <a:rPr lang="en-US" altLang="zh-CN" sz="2000" b="0" i="0" smtClean="0">
                        <a:latin typeface="Cambria Math" panose="02040503050406030204" pitchFamily="18" charset="0"/>
                      </a:rPr>
                      <m:t>Σ</m:t>
                    </m:r>
                  </m:oMath>
                </a14:m>
                <a:r>
                  <a:rPr lang="el-GR"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there exist </a:t>
                </a:r>
                <a14:m>
                  <m:oMath xmlns:m="http://schemas.openxmlformats.org/officeDocument/2006/math">
                    <m:r>
                      <a:rPr lang="en-US" altLang="zh-CN" sz="2000" i="1">
                        <a:latin typeface="Cambria Math" panose="02040503050406030204" pitchFamily="18" charset="0"/>
                      </a:rPr>
                      <m:t>𝛽</m:t>
                    </m:r>
                    <m:r>
                      <a:rPr lang="en-US" altLang="zh-CN" sz="2000" i="1">
                        <a:latin typeface="Cambria Math" panose="02040503050406030204" pitchFamily="18" charset="0"/>
                      </a:rPr>
                      <m:t>∈</m:t>
                    </m:r>
                    <m:r>
                      <a:rPr lang="zh-CN" altLang="en-US" sz="2000" i="1">
                        <a:latin typeface="Cambria Math" panose="02040503050406030204" pitchFamily="18" charset="0"/>
                      </a:rPr>
                      <m:t>𝒦</m:t>
                    </m:r>
                    <m:r>
                      <a:rPr lang="en-US" altLang="zh-CN" sz="2000" i="1">
                        <a:latin typeface="Cambria Math" panose="02040503050406030204" pitchFamily="18" charset="0"/>
                        <a:ea typeface="Cambria Math" panose="02040503050406030204" pitchFamily="18" charset="0"/>
                      </a:rPr>
                      <m:t>ℒ</m:t>
                    </m:r>
                  </m:oMath>
                </a14:m>
                <a:r>
                  <a:rPr lang="en-US" altLang="zh-CN" sz="2000" dirty="0">
                    <a:latin typeface="Times New Roman" panose="02020603050405020304" pitchFamily="18" charset="0"/>
                    <a:cs typeface="Times New Roman" panose="02020603050405020304" pitchFamily="18" charset="0"/>
                  </a:rPr>
                  <a:t> , </a:t>
                </a:r>
                <a14:m>
                  <m:oMath xmlns:m="http://schemas.openxmlformats.org/officeDocument/2006/math">
                    <m:r>
                      <a:rPr lang="en-US" altLang="zh-CN" sz="2000" i="1" dirty="0" smtClean="0">
                        <a:latin typeface="Cambria Math" panose="02040503050406030204" pitchFamily="18" charset="0"/>
                      </a:rPr>
                      <m:t>𝛾</m:t>
                    </m:r>
                    <m:r>
                      <a:rPr lang="el-GR" altLang="zh-CN" sz="2000" i="1" dirty="0" smtClean="0">
                        <a:latin typeface="Cambria Math" panose="02040503050406030204" pitchFamily="18" charset="0"/>
                      </a:rPr>
                      <m:t>∈</m:t>
                    </m:r>
                    <m:r>
                      <a:rPr lang="zh-CN" altLang="el-GR" sz="2000" i="1" dirty="0" smtClean="0">
                        <a:latin typeface="Cambria Math" panose="02040503050406030204" pitchFamily="18" charset="0"/>
                      </a:rPr>
                      <m:t>𝒦</m:t>
                    </m:r>
                    <m:r>
                      <a:rPr lang="en-US" altLang="zh-CN" sz="2000" i="1" dirty="0" smtClean="0">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such that </a:t>
                </a:r>
              </a:p>
              <a:p>
                <a:pPr marL="0" indent="0" algn="ctr">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𝑡</m:t>
                      </m:r>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0</m:t>
                          </m:r>
                        </m:sub>
                      </m:sSub>
                      <m:r>
                        <a:rPr lang="en-US" altLang="zh-CN" sz="2000" i="1" dirty="0" smtClean="0">
                          <a:latin typeface="Cambria Math" panose="02040503050406030204" pitchFamily="18" charset="0"/>
                        </a:rPr>
                        <m:t>, </m:t>
                      </m:r>
                      <m:r>
                        <a:rPr lang="en-US" altLang="zh-CN" sz="2000" b="0" i="1" dirty="0" smtClean="0">
                          <a:latin typeface="Cambria Math" panose="02040503050406030204" pitchFamily="18" charset="0"/>
                        </a:rPr>
                        <m:t>𝑢</m:t>
                      </m:r>
                      <m:r>
                        <a:rPr lang="en-US" altLang="zh-CN" sz="2000" i="1" dirty="0" smtClean="0">
                          <a:latin typeface="Cambria Math" panose="02040503050406030204" pitchFamily="18" charset="0"/>
                        </a:rPr>
                        <m:t>)| ⩽ </m:t>
                      </m:r>
                      <m:r>
                        <a:rPr lang="el-GR" altLang="zh-CN" sz="2000" i="1" dirty="0" smtClean="0">
                          <a:latin typeface="Cambria Math" panose="02040503050406030204" pitchFamily="18" charset="0"/>
                        </a:rPr>
                        <m:t>𝛽</m:t>
                      </m:r>
                      <m:r>
                        <a:rPr lang="el-GR" altLang="zh-CN"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0</m:t>
                          </m:r>
                        </m:sub>
                      </m:sSub>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𝑡</m:t>
                      </m:r>
                      <m:r>
                        <a:rPr lang="en-US" altLang="zh-CN" sz="2000" i="1" dirty="0" smtClean="0">
                          <a:latin typeface="Cambria Math" panose="02040503050406030204" pitchFamily="18" charset="0"/>
                        </a:rPr>
                        <m:t>) +</m:t>
                      </m:r>
                      <m:r>
                        <a:rPr lang="en-US" altLang="zh-CN" sz="2000" b="0" i="1" dirty="0" smtClean="0">
                          <a:latin typeface="Cambria Math" panose="02040503050406030204" pitchFamily="18" charset="0"/>
                        </a:rPr>
                        <m:t>𝛾</m:t>
                      </m:r>
                      <m:r>
                        <a:rPr lang="el-GR" altLang="zh-CN" sz="2000" i="1" dirty="0" smtClean="0">
                          <a:latin typeface="Cambria Math" panose="02040503050406030204" pitchFamily="18" charset="0"/>
                        </a:rPr>
                        <m:t>(</m:t>
                      </m:r>
                      <m:r>
                        <m:rPr>
                          <m:sty m:val="p"/>
                        </m:rPr>
                        <a:rPr lang="en-US" altLang="zh-CN" sz="2000" i="0" dirty="0" err="1" smtClean="0">
                          <a:latin typeface="Cambria Math" panose="02040503050406030204" pitchFamily="18" charset="0"/>
                        </a:rPr>
                        <m:t>ess</m:t>
                      </m:r>
                      <m:limLow>
                        <m:limLowPr>
                          <m:ctrlPr>
                            <a:rPr lang="en-US" altLang="zh-CN" sz="2000" b="0" i="1" dirty="0" smtClean="0">
                              <a:latin typeface="Cambria Math" panose="02040503050406030204" pitchFamily="18" charset="0"/>
                            </a:rPr>
                          </m:ctrlPr>
                        </m:limLowPr>
                        <m:e>
                          <m:r>
                            <m:rPr>
                              <m:sty m:val="p"/>
                            </m:rPr>
                            <a:rPr lang="en-US" altLang="zh-CN" sz="2000" i="0" dirty="0" smtClean="0">
                              <a:latin typeface="Cambria Math" panose="02040503050406030204" pitchFamily="18" charset="0"/>
                            </a:rPr>
                            <m:t>sup</m:t>
                          </m:r>
                        </m:e>
                        <m:lim>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d>
                            <m:dPr>
                              <m:endChr m:val="]"/>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0,</m:t>
                              </m:r>
                              <m:r>
                                <a:rPr lang="en-US" altLang="zh-CN" sz="2000" i="1" dirty="0">
                                  <a:latin typeface="Cambria Math" panose="02040503050406030204" pitchFamily="18" charset="0"/>
                                </a:rPr>
                                <m:t>𝑡</m:t>
                              </m:r>
                            </m:e>
                          </m:d>
                        </m:lim>
                      </m:limLow>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𝑢</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𝑠</m:t>
                      </m:r>
                      <m:r>
                        <a:rPr lang="en-US" altLang="zh-CN" sz="2000" i="1" dirty="0" smtClean="0">
                          <a:latin typeface="Cambria Math" panose="02040503050406030204" pitchFamily="18" charset="0"/>
                        </a:rPr>
                        <m:t>)|) </m:t>
                      </m:r>
                    </m:oMath>
                  </m:oMathPara>
                </a14:m>
                <a:endParaRPr lang="en-US" altLang="zh-CN" sz="2000" dirty="0">
                  <a:latin typeface="Times New Roman" panose="02020603050405020304" pitchFamily="18" charset="0"/>
                  <a:cs typeface="Times New Roman" panose="02020603050405020304" pitchFamily="18" charset="0"/>
                </a:endParaRPr>
              </a:p>
              <a:p>
                <a:pPr marL="0" indent="0" algn="just">
                  <a:buNone/>
                </a:pPr>
                <a:r>
                  <a:rPr lang="en-US" altLang="zh-CN" sz="2000" dirty="0">
                    <a:latin typeface="Times New Roman" panose="02020603050405020304" pitchFamily="18" charset="0"/>
                    <a:cs typeface="Times New Roman" panose="02020603050405020304" pitchFamily="18" charset="0"/>
                  </a:rPr>
                  <a:t>for all </a:t>
                </a:r>
                <a14:m>
                  <m:oMath xmlns:m="http://schemas.openxmlformats.org/officeDocument/2006/math">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≥0,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𝑛</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𝑢</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ℳ</m:t>
                        </m:r>
                      </m:e>
                      <m:sub>
                        <m:r>
                          <a:rPr lang="zh-CN" altLang="en-US" sz="2000" b="0" i="1" smtClean="0">
                            <a:latin typeface="Cambria Math" panose="02040503050406030204" pitchFamily="18" charset="0"/>
                            <a:ea typeface="Cambria Math" panose="02040503050406030204" pitchFamily="18" charset="0"/>
                          </a:rPr>
                          <m:t>𝒰</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b="0" i="1" smtClean="0">
                        <a:latin typeface="Cambria Math" panose="02040503050406030204" pitchFamily="18" charset="0"/>
                      </a:rPr>
                      <m:t>𝜎</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Σ</m:t>
                    </m:r>
                  </m:oMath>
                </a14:m>
                <a:r>
                  <a:rPr lang="el-GR"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A switched system with inputs is </a:t>
                </a:r>
                <a:r>
                  <a:rPr lang="en-US" altLang="zh-CN" sz="2000" dirty="0">
                    <a:solidFill>
                      <a:schemeClr val="accent1"/>
                    </a:solidFill>
                    <a:latin typeface="Times New Roman" panose="02020603050405020304" pitchFamily="18" charset="0"/>
                    <a:cs typeface="Times New Roman" panose="02020603050405020304" pitchFamily="18" charset="0"/>
                  </a:rPr>
                  <a:t>integral</a:t>
                </a:r>
                <a:r>
                  <a:rPr lang="en-US" altLang="zh-CN" sz="2000" dirty="0">
                    <a:latin typeface="Times New Roman" panose="02020603050405020304" pitchFamily="18" charset="0"/>
                    <a:cs typeface="Times New Roman" panose="02020603050405020304" pitchFamily="18" charset="0"/>
                  </a:rPr>
                  <a:t> </a:t>
                </a:r>
                <a:r>
                  <a:rPr lang="en-US" altLang="zh-CN" sz="2000" dirty="0">
                    <a:solidFill>
                      <a:schemeClr val="accent1"/>
                    </a:solidFill>
                    <a:latin typeface="Times New Roman" panose="02020603050405020304" pitchFamily="18" charset="0"/>
                    <a:cs typeface="Times New Roman" panose="02020603050405020304" pitchFamily="18" charset="0"/>
                  </a:rPr>
                  <a:t>input-to-state stable (</a:t>
                </a:r>
                <a:r>
                  <a:rPr lang="en-US" altLang="zh-CN" sz="2000" dirty="0" err="1">
                    <a:solidFill>
                      <a:schemeClr val="accent1"/>
                    </a:solidFill>
                    <a:latin typeface="Times New Roman" panose="02020603050405020304" pitchFamily="18" charset="0"/>
                    <a:cs typeface="Times New Roman" panose="02020603050405020304" pitchFamily="18" charset="0"/>
                  </a:rPr>
                  <a:t>iISS</a:t>
                </a:r>
                <a:r>
                  <a:rPr lang="en-US" altLang="zh-CN" sz="2000" dirty="0">
                    <a:solidFill>
                      <a:schemeClr val="accent1"/>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uniformly over </a:t>
                </a:r>
                <a14:m>
                  <m:oMath xmlns:m="http://schemas.openxmlformats.org/officeDocument/2006/math">
                    <m:r>
                      <m:rPr>
                        <m:sty m:val="p"/>
                      </m:rPr>
                      <a:rPr lang="en-US" altLang="zh-CN" sz="2000" b="0" i="0" smtClean="0">
                        <a:latin typeface="Cambria Math" panose="02040503050406030204" pitchFamily="18" charset="0"/>
                      </a:rPr>
                      <m:t>Σ</m:t>
                    </m:r>
                  </m:oMath>
                </a14:m>
                <a:r>
                  <a:rPr lang="en-US" altLang="zh-CN" sz="2000" dirty="0">
                    <a:latin typeface="Times New Roman" panose="02020603050405020304" pitchFamily="18" charset="0"/>
                    <a:cs typeface="Times New Roman" panose="02020603050405020304" pitchFamily="18" charset="0"/>
                  </a:rPr>
                  <a:t> if there exist </a:t>
                </a:r>
                <a14:m>
                  <m:oMath xmlns:m="http://schemas.openxmlformats.org/officeDocument/2006/math">
                    <m:sSub>
                      <m:sSubPr>
                        <m:ctrlPr>
                          <a:rPr lang="en-US" altLang="zh-CN" sz="2000" b="0" i="1" dirty="0" smtClean="0">
                            <a:latin typeface="Cambria Math" panose="02040503050406030204" pitchFamily="18" charset="0"/>
                          </a:rPr>
                        </m:ctrlPr>
                      </m:sSubPr>
                      <m:e>
                        <m:r>
                          <a:rPr lang="el-GR" altLang="zh-CN" sz="2000" i="1" dirty="0" smtClean="0">
                            <a:latin typeface="Cambria Math" panose="02040503050406030204" pitchFamily="18" charset="0"/>
                          </a:rPr>
                          <m:t>𝛼</m:t>
                        </m:r>
                      </m:e>
                      <m:sub>
                        <m:r>
                          <a:rPr lang="el-GR" altLang="zh-CN" sz="2000" i="1" dirty="0" smtClean="0">
                            <a:latin typeface="Cambria Math" panose="02040503050406030204" pitchFamily="18" charset="0"/>
                          </a:rPr>
                          <m:t>0</m:t>
                        </m:r>
                      </m:sub>
                    </m:sSub>
                    <m:r>
                      <a:rPr lang="el-GR" altLang="zh-CN"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zh-CN" altLang="el-GR" sz="2000" i="1" dirty="0" smtClean="0">
                            <a:latin typeface="Cambria Math" panose="02040503050406030204" pitchFamily="18" charset="0"/>
                          </a:rPr>
                          <m:t>𝒦</m:t>
                        </m:r>
                      </m:e>
                      <m:sub>
                        <m:r>
                          <a:rPr lang="en-US" altLang="zh-CN" sz="2000" i="1" dirty="0" smtClean="0">
                            <a:latin typeface="Cambria Math" panose="02040503050406030204" pitchFamily="18" charset="0"/>
                          </a:rPr>
                          <m:t>∞</m:t>
                        </m:r>
                      </m:sub>
                    </m:sSub>
                    <m:r>
                      <a:rPr lang="en-US" altLang="zh-CN" sz="2000" i="1" dirty="0" smtClean="0">
                        <a:latin typeface="Cambria Math" panose="02040503050406030204" pitchFamily="18" charset="0"/>
                      </a:rPr>
                      <m:t>, </m:t>
                    </m:r>
                    <m:r>
                      <a:rPr lang="el-GR" altLang="zh-CN" sz="2000" i="1" dirty="0" smtClean="0">
                        <a:latin typeface="Cambria Math" panose="02040503050406030204" pitchFamily="18" charset="0"/>
                      </a:rPr>
                      <m:t>𝛽</m:t>
                    </m:r>
                    <m:r>
                      <a:rPr lang="el-GR" altLang="zh-CN" sz="2000" i="1" dirty="0" smtClean="0">
                        <a:latin typeface="Cambria Math" panose="02040503050406030204" pitchFamily="18" charset="0"/>
                      </a:rPr>
                      <m:t>∈</m:t>
                    </m:r>
                    <m:r>
                      <a:rPr lang="zh-CN" altLang="el-GR" sz="2000" i="1" dirty="0" smtClean="0">
                        <a:latin typeface="Cambria Math" panose="02040503050406030204" pitchFamily="18" charset="0"/>
                      </a:rPr>
                      <m:t>𝒦</m:t>
                    </m:r>
                    <m:r>
                      <a:rPr lang="en-US" altLang="zh-CN" sz="2000" i="1" dirty="0" smtClean="0">
                        <a:latin typeface="Cambria Math" panose="02040503050406030204" pitchFamily="18" charset="0"/>
                        <a:ea typeface="Cambria Math" panose="02040503050406030204" pitchFamily="18" charset="0"/>
                      </a:rPr>
                      <m:t>ℒ</m:t>
                    </m:r>
                    <m:r>
                      <a:rPr lang="en-US" altLang="zh-CN" sz="2000" i="1" dirty="0" smtClean="0">
                        <a:latin typeface="Cambria Math" panose="02040503050406030204" pitchFamily="18" charset="0"/>
                      </a:rPr>
                      <m:t>, </m:t>
                    </m:r>
                    <m:r>
                      <a:rPr lang="en-US" altLang="zh-CN" sz="2000" b="0" i="1" dirty="0" smtClean="0">
                        <a:latin typeface="Cambria Math" panose="02040503050406030204" pitchFamily="18" charset="0"/>
                      </a:rPr>
                      <m:t>𝛾</m:t>
                    </m:r>
                    <m:r>
                      <a:rPr lang="el-GR" altLang="zh-CN" sz="2000" i="1" dirty="0" smtClean="0">
                        <a:latin typeface="Cambria Math" panose="02040503050406030204" pitchFamily="18" charset="0"/>
                      </a:rPr>
                      <m:t>∈</m:t>
                    </m:r>
                    <m:r>
                      <a:rPr lang="zh-CN" altLang="el-GR" sz="2000" i="1" dirty="0">
                        <a:latin typeface="Cambria Math" panose="02040503050406030204" pitchFamily="18" charset="0"/>
                      </a:rPr>
                      <m:t>𝒦</m:t>
                    </m:r>
                  </m:oMath>
                </a14:m>
                <a:r>
                  <a:rPr lang="en-US" altLang="zh-CN" sz="2000" dirty="0">
                    <a:latin typeface="Times New Roman" panose="02020603050405020304" pitchFamily="18" charset="0"/>
                    <a:cs typeface="Times New Roman" panose="02020603050405020304" pitchFamily="18" charset="0"/>
                  </a:rPr>
                  <a:t> such that </a:t>
                </a:r>
              </a:p>
              <a:p>
                <a:pPr marL="0" indent="0" algn="ctr">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l-GR" altLang="zh-CN" sz="2000" i="1" dirty="0" smtClean="0">
                              <a:latin typeface="Cambria Math" panose="02040503050406030204" pitchFamily="18" charset="0"/>
                            </a:rPr>
                            <m:t>𝛼</m:t>
                          </m:r>
                        </m:e>
                        <m:sub>
                          <m:r>
                            <a:rPr lang="el-GR" altLang="zh-CN" sz="2000" i="1" dirty="0" smtClean="0">
                              <a:latin typeface="Cambria Math" panose="02040503050406030204" pitchFamily="18" charset="0"/>
                            </a:rPr>
                            <m:t>0</m:t>
                          </m:r>
                        </m:sub>
                      </m:sSub>
                      <m:r>
                        <a:rPr lang="el-GR" altLang="zh-CN" sz="2000" i="1" dirty="0" smtClean="0">
                          <a:latin typeface="Cambria Math" panose="02040503050406030204" pitchFamily="18" charset="0"/>
                        </a:rPr>
                        <m:t>(|</m:t>
                      </m:r>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𝑡</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0</m:t>
                      </m:r>
                      <m:r>
                        <a:rPr lang="en-US" altLang="zh-CN" sz="2000" b="0" i="1" dirty="0" smtClean="0">
                          <a:latin typeface="Cambria Math" panose="02040503050406030204" pitchFamily="18" charset="0"/>
                        </a:rPr>
                        <m:t>𝑢</m:t>
                      </m:r>
                      <m:r>
                        <a:rPr lang="en-US" altLang="zh-CN" sz="2000" i="1" dirty="0" smtClean="0">
                          <a:latin typeface="Cambria Math" panose="02040503050406030204" pitchFamily="18" charset="0"/>
                        </a:rPr>
                        <m:t>)|) ⩽ </m:t>
                      </m:r>
                      <m:r>
                        <a:rPr lang="el-GR" altLang="zh-CN" sz="2000" i="1" dirty="0" smtClean="0">
                          <a:latin typeface="Cambria Math" panose="02040503050406030204" pitchFamily="18" charset="0"/>
                        </a:rPr>
                        <m:t>𝛽</m:t>
                      </m:r>
                      <m:r>
                        <a:rPr lang="el-GR" altLang="zh-CN"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0</m:t>
                          </m:r>
                        </m:sub>
                      </m:sSub>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𝑡</m:t>
                      </m:r>
                      <m:r>
                        <a:rPr lang="en-US" altLang="zh-CN" sz="2000" i="1" dirty="0" smtClean="0">
                          <a:latin typeface="Cambria Math" panose="02040503050406030204" pitchFamily="18" charset="0"/>
                        </a:rPr>
                        <m:t>) + </m:t>
                      </m:r>
                      <m:nary>
                        <m:naryPr>
                          <m:ctrlPr>
                            <a:rPr lang="en-US" altLang="zh-CN" sz="200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𝑡</m:t>
                          </m:r>
                        </m:sup>
                        <m:e>
                          <m:r>
                            <a:rPr lang="en-US" altLang="zh-CN" sz="2000" b="0" i="1" dirty="0" smtClean="0">
                              <a:latin typeface="Cambria Math" panose="02040503050406030204" pitchFamily="18" charset="0"/>
                            </a:rPr>
                            <m:t>𝛾</m:t>
                          </m:r>
                          <m:r>
                            <a:rPr lang="el-GR" altLang="zh-CN" sz="2000" i="1" dirty="0">
                              <a:latin typeface="Cambria Math" panose="02040503050406030204" pitchFamily="18" charset="0"/>
                            </a:rPr>
                            <m:t>(|</m:t>
                          </m:r>
                          <m:r>
                            <a:rPr lang="en-US" altLang="zh-CN" sz="2000" b="0" i="1" dirty="0" smtClean="0">
                              <a:latin typeface="Cambria Math" panose="02040503050406030204" pitchFamily="18" charset="0"/>
                            </a:rPr>
                            <m:t>𝑢</m:t>
                          </m:r>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e>
                      </m:nary>
                      <m:r>
                        <a:rPr lang="en-US" altLang="zh-CN" sz="2000" i="1" dirty="0" smtClean="0">
                          <a:latin typeface="Cambria Math" panose="02040503050406030204" pitchFamily="18" charset="0"/>
                        </a:rPr>
                        <m:t>𝑑𝑠</m:t>
                      </m:r>
                    </m:oMath>
                  </m:oMathPara>
                </a14:m>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for all </a:t>
                </a:r>
                <a14:m>
                  <m:oMath xmlns:m="http://schemas.openxmlformats.org/officeDocument/2006/math">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≥0,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𝑛</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𝑢</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ℳ</m:t>
                        </m:r>
                      </m:e>
                      <m:sub>
                        <m:r>
                          <a:rPr lang="zh-CN" altLang="en-US" sz="2000" b="0" i="1" smtClean="0">
                            <a:latin typeface="Cambria Math" panose="02040503050406030204" pitchFamily="18" charset="0"/>
                            <a:ea typeface="Cambria Math" panose="02040503050406030204" pitchFamily="18" charset="0"/>
                          </a:rPr>
                          <m:t>𝒰</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b="0" i="1" smtClean="0">
                        <a:latin typeface="Cambria Math" panose="02040503050406030204" pitchFamily="18" charset="0"/>
                      </a:rPr>
                      <m:t>𝜎</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Σ</m:t>
                    </m:r>
                  </m:oMath>
                </a14:m>
                <a:r>
                  <a:rPr lang="el-GR"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0639941-0391-4AF3-A36A-61FBA3F2425F}"/>
                  </a:ext>
                </a:extLst>
              </p:cNvPr>
              <p:cNvSpPr>
                <a:spLocks noGrp="1" noRot="1" noChangeAspect="1" noMove="1" noResize="1" noEditPoints="1" noAdjustHandles="1" noChangeArrowheads="1" noChangeShapeType="1" noTextEdit="1"/>
              </p:cNvSpPr>
              <p:nvPr>
                <p:ph idx="1"/>
              </p:nvPr>
            </p:nvSpPr>
            <p:spPr>
              <a:xfrm>
                <a:off x="643927" y="922757"/>
                <a:ext cx="8286750" cy="4351338"/>
              </a:xfrm>
              <a:blipFill>
                <a:blip r:embed="rId2"/>
                <a:stretch>
                  <a:fillRect l="-809" t="-1401" b="-24790"/>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D56AF08D-4BAE-4C52-AACC-8DFF8A24F37A}"/>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7" name="灯片编号占位符 6">
            <a:extLst>
              <a:ext uri="{FF2B5EF4-FFF2-40B4-BE49-F238E27FC236}">
                <a16:creationId xmlns:a16="http://schemas.microsoft.com/office/drawing/2014/main" id="{CE72B2EC-DA61-4E39-A177-02427C0D2DC0}"/>
              </a:ext>
            </a:extLst>
          </p:cNvPr>
          <p:cNvSpPr>
            <a:spLocks noGrp="1"/>
          </p:cNvSpPr>
          <p:nvPr>
            <p:ph type="sldNum" sz="quarter" idx="12"/>
          </p:nvPr>
        </p:nvSpPr>
        <p:spPr/>
        <p:txBody>
          <a:bodyPr/>
          <a:lstStyle/>
          <a:p>
            <a:fld id="{19610490-86D2-491A-92B0-A39FF8707FD4}" type="slidenum">
              <a:rPr lang="zh-CN" altLang="en-US" smtClean="0"/>
              <a:t>12</a:t>
            </a:fld>
            <a:endParaRPr lang="zh-CN" altLang="en-US"/>
          </a:p>
        </p:txBody>
      </p:sp>
      <p:grpSp>
        <p:nvGrpSpPr>
          <p:cNvPr id="23" name="Group 22">
            <a:extLst>
              <a:ext uri="{FF2B5EF4-FFF2-40B4-BE49-F238E27FC236}">
                <a16:creationId xmlns:a16="http://schemas.microsoft.com/office/drawing/2014/main" id="{38BFC82C-BBDA-8E8A-9307-C76FC07A6E3F}"/>
              </a:ext>
            </a:extLst>
          </p:cNvPr>
          <p:cNvGrpSpPr/>
          <p:nvPr/>
        </p:nvGrpSpPr>
        <p:grpSpPr>
          <a:xfrm>
            <a:off x="8967280" y="1070475"/>
            <a:ext cx="3281362" cy="5325215"/>
            <a:chOff x="8967280" y="1070475"/>
            <a:chExt cx="3281362" cy="5325215"/>
          </a:xfrm>
        </p:grpSpPr>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D773FAB5-9B20-4F7C-9AF7-67941786C7D8}"/>
                    </a:ext>
                  </a:extLst>
                </p:cNvPr>
                <p:cNvSpPr txBox="1"/>
                <p:nvPr/>
              </p:nvSpPr>
              <p:spPr>
                <a:xfrm>
                  <a:off x="8967280" y="3348058"/>
                  <a:ext cx="3281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b="0" i="1" smtClean="0">
                            <a:latin typeface="Cambria Math" panose="02040503050406030204" pitchFamily="18" charset="0"/>
                          </a:rPr>
                          <m:t>𝒦</m:t>
                        </m:r>
                      </m:oMath>
                    </m:oMathPara>
                  </a14:m>
                  <a:endParaRPr lang="zh-CN" altLang="en-US"/>
                </a:p>
              </p:txBody>
            </p:sp>
          </mc:Choice>
          <mc:Fallback>
            <p:sp>
              <p:nvSpPr>
                <p:cNvPr id="27" name="文本框 26">
                  <a:extLst>
                    <a:ext uri="{FF2B5EF4-FFF2-40B4-BE49-F238E27FC236}">
                      <a16:creationId xmlns:a16="http://schemas.microsoft.com/office/drawing/2014/main" id="{D773FAB5-9B20-4F7C-9AF7-67941786C7D8}"/>
                    </a:ext>
                  </a:extLst>
                </p:cNvPr>
                <p:cNvSpPr txBox="1">
                  <a:spLocks noRot="1" noChangeAspect="1" noMove="1" noResize="1" noEditPoints="1" noAdjustHandles="1" noChangeArrowheads="1" noChangeShapeType="1" noTextEdit="1"/>
                </p:cNvSpPr>
                <p:nvPr/>
              </p:nvSpPr>
              <p:spPr>
                <a:xfrm>
                  <a:off x="8967280" y="3348058"/>
                  <a:ext cx="3281362" cy="369332"/>
                </a:xfrm>
                <a:prstGeom prst="rect">
                  <a:avLst/>
                </a:prstGeom>
                <a:blipFill>
                  <a:blip r:embed="rId3"/>
                  <a:stretch>
                    <a:fillRect/>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72DEC91D-4C96-430A-BD0B-1284C4087F82}"/>
                </a:ext>
              </a:extLst>
            </p:cNvPr>
            <p:cNvGrpSpPr/>
            <p:nvPr/>
          </p:nvGrpSpPr>
          <p:grpSpPr>
            <a:xfrm>
              <a:off x="9546637" y="1070475"/>
              <a:ext cx="2173694" cy="5325215"/>
              <a:chOff x="9546637" y="1070475"/>
              <a:chExt cx="2173694" cy="5325215"/>
            </a:xfrm>
          </p:grpSpPr>
          <p:grpSp>
            <p:nvGrpSpPr>
              <p:cNvPr id="9" name="组合 8">
                <a:extLst>
                  <a:ext uri="{FF2B5EF4-FFF2-40B4-BE49-F238E27FC236}">
                    <a16:creationId xmlns:a16="http://schemas.microsoft.com/office/drawing/2014/main" id="{D2E68DAF-6E4E-4E52-8322-3B373FD6F136}"/>
                  </a:ext>
                </a:extLst>
              </p:cNvPr>
              <p:cNvGrpSpPr/>
              <p:nvPr/>
            </p:nvGrpSpPr>
            <p:grpSpPr>
              <a:xfrm>
                <a:off x="9582150" y="2363637"/>
                <a:ext cx="1924050" cy="1038225"/>
                <a:chOff x="9251950" y="1447800"/>
                <a:chExt cx="1924050" cy="1038225"/>
              </a:xfrm>
            </p:grpSpPr>
            <p:cxnSp>
              <p:nvCxnSpPr>
                <p:cNvPr id="5" name="直接箭头连接符 4">
                  <a:extLst>
                    <a:ext uri="{FF2B5EF4-FFF2-40B4-BE49-F238E27FC236}">
                      <a16:creationId xmlns:a16="http://schemas.microsoft.com/office/drawing/2014/main" id="{CA7C53C8-B5EC-4E69-8B1C-7A4D729485C4}"/>
                    </a:ext>
                  </a:extLst>
                </p:cNvPr>
                <p:cNvCxnSpPr/>
                <p:nvPr/>
              </p:nvCxnSpPr>
              <p:spPr>
                <a:xfrm>
                  <a:off x="9251950" y="2333625"/>
                  <a:ext cx="19240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接箭头连接符 5">
                  <a:extLst>
                    <a:ext uri="{FF2B5EF4-FFF2-40B4-BE49-F238E27FC236}">
                      <a16:creationId xmlns:a16="http://schemas.microsoft.com/office/drawing/2014/main" id="{B03F6AAC-742D-4AB1-828D-424970128F2D}"/>
                    </a:ext>
                  </a:extLst>
                </p:cNvPr>
                <p:cNvCxnSpPr>
                  <a:cxnSpLocks/>
                </p:cNvCxnSpPr>
                <p:nvPr/>
              </p:nvCxnSpPr>
              <p:spPr>
                <a:xfrm flipV="1">
                  <a:off x="9404350" y="1447800"/>
                  <a:ext cx="0" cy="1038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任意多边形: 形状 7">
                  <a:extLst>
                    <a:ext uri="{FF2B5EF4-FFF2-40B4-BE49-F238E27FC236}">
                      <a16:creationId xmlns:a16="http://schemas.microsoft.com/office/drawing/2014/main" id="{3B6DCAC3-ED57-47F1-929C-67C505CD5CC8}"/>
                    </a:ext>
                  </a:extLst>
                </p:cNvPr>
                <p:cNvSpPr/>
                <p:nvPr/>
              </p:nvSpPr>
              <p:spPr>
                <a:xfrm>
                  <a:off x="9413875" y="1713262"/>
                  <a:ext cx="1667452" cy="620364"/>
                </a:xfrm>
                <a:custGeom>
                  <a:avLst/>
                  <a:gdLst>
                    <a:gd name="connsiteX0" fmla="*/ 0 w 1583382"/>
                    <a:gd name="connsiteY0" fmla="*/ 647700 h 647700"/>
                    <a:gd name="connsiteX1" fmla="*/ 485775 w 1583382"/>
                    <a:gd name="connsiteY1" fmla="*/ 180975 h 647700"/>
                    <a:gd name="connsiteX2" fmla="*/ 1428750 w 1583382"/>
                    <a:gd name="connsiteY2" fmla="*/ 19050 h 647700"/>
                    <a:gd name="connsiteX3" fmla="*/ 1571625 w 1583382"/>
                    <a:gd name="connsiteY3" fmla="*/ 9525 h 647700"/>
                    <a:gd name="connsiteX0" fmla="*/ 0 w 1572336"/>
                    <a:gd name="connsiteY0" fmla="*/ 639572 h 639572"/>
                    <a:gd name="connsiteX1" fmla="*/ 485775 w 1572336"/>
                    <a:gd name="connsiteY1" fmla="*/ 172847 h 639572"/>
                    <a:gd name="connsiteX2" fmla="*/ 1041400 w 1572336"/>
                    <a:gd name="connsiteY2" fmla="*/ 61722 h 639572"/>
                    <a:gd name="connsiteX3" fmla="*/ 1571625 w 1572336"/>
                    <a:gd name="connsiteY3" fmla="*/ 1397 h 639572"/>
                    <a:gd name="connsiteX0" fmla="*/ 0 w 1572336"/>
                    <a:gd name="connsiteY0" fmla="*/ 639572 h 639572"/>
                    <a:gd name="connsiteX1" fmla="*/ 346075 w 1572336"/>
                    <a:gd name="connsiteY1" fmla="*/ 261747 h 639572"/>
                    <a:gd name="connsiteX2" fmla="*/ 1041400 w 1572336"/>
                    <a:gd name="connsiteY2" fmla="*/ 61722 h 639572"/>
                    <a:gd name="connsiteX3" fmla="*/ 1571625 w 1572336"/>
                    <a:gd name="connsiteY3" fmla="*/ 1397 h 639572"/>
                    <a:gd name="connsiteX0" fmla="*/ 0 w 1572348"/>
                    <a:gd name="connsiteY0" fmla="*/ 639099 h 639099"/>
                    <a:gd name="connsiteX1" fmla="*/ 346075 w 1572348"/>
                    <a:gd name="connsiteY1" fmla="*/ 261274 h 639099"/>
                    <a:gd name="connsiteX2" fmla="*/ 1047750 w 1572348"/>
                    <a:gd name="connsiteY2" fmla="*/ 86649 h 639099"/>
                    <a:gd name="connsiteX3" fmla="*/ 1571625 w 1572348"/>
                    <a:gd name="connsiteY3" fmla="*/ 924 h 639099"/>
                    <a:gd name="connsiteX0" fmla="*/ 0 w 1667452"/>
                    <a:gd name="connsiteY0" fmla="*/ 620364 h 620364"/>
                    <a:gd name="connsiteX1" fmla="*/ 346075 w 1667452"/>
                    <a:gd name="connsiteY1" fmla="*/ 242539 h 620364"/>
                    <a:gd name="connsiteX2" fmla="*/ 1047750 w 1667452"/>
                    <a:gd name="connsiteY2" fmla="*/ 67914 h 620364"/>
                    <a:gd name="connsiteX3" fmla="*/ 1666875 w 1667452"/>
                    <a:gd name="connsiteY3" fmla="*/ 1239 h 620364"/>
                  </a:gdLst>
                  <a:ahLst/>
                  <a:cxnLst>
                    <a:cxn ang="0">
                      <a:pos x="connsiteX0" y="connsiteY0"/>
                    </a:cxn>
                    <a:cxn ang="0">
                      <a:pos x="connsiteX1" y="connsiteY1"/>
                    </a:cxn>
                    <a:cxn ang="0">
                      <a:pos x="connsiteX2" y="connsiteY2"/>
                    </a:cxn>
                    <a:cxn ang="0">
                      <a:pos x="connsiteX3" y="connsiteY3"/>
                    </a:cxn>
                  </a:cxnLst>
                  <a:rect l="l" t="t" r="r" b="b"/>
                  <a:pathLst>
                    <a:path w="1667452" h="620364">
                      <a:moveTo>
                        <a:pt x="0" y="620364"/>
                      </a:moveTo>
                      <a:cubicBezTo>
                        <a:pt x="123825" y="439389"/>
                        <a:pt x="171450" y="334614"/>
                        <a:pt x="346075" y="242539"/>
                      </a:cubicBezTo>
                      <a:cubicBezTo>
                        <a:pt x="520700" y="150464"/>
                        <a:pt x="866775" y="96489"/>
                        <a:pt x="1047750" y="67914"/>
                      </a:cubicBezTo>
                      <a:cubicBezTo>
                        <a:pt x="1228725" y="39339"/>
                        <a:pt x="1685925" y="-8286"/>
                        <a:pt x="1666875" y="12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FAC507C9-34FF-48C5-92AA-EAC81E172720}"/>
                  </a:ext>
                </a:extLst>
              </p:cNvPr>
              <p:cNvGrpSpPr/>
              <p:nvPr/>
            </p:nvGrpSpPr>
            <p:grpSpPr>
              <a:xfrm>
                <a:off x="9582150" y="3695348"/>
                <a:ext cx="1924050" cy="1038225"/>
                <a:chOff x="9251950" y="1447800"/>
                <a:chExt cx="1924050" cy="1038225"/>
              </a:xfrm>
            </p:grpSpPr>
            <p:cxnSp>
              <p:nvCxnSpPr>
                <p:cNvPr id="11" name="直接箭头连接符 10">
                  <a:extLst>
                    <a:ext uri="{FF2B5EF4-FFF2-40B4-BE49-F238E27FC236}">
                      <a16:creationId xmlns:a16="http://schemas.microsoft.com/office/drawing/2014/main" id="{D3910CA2-61A5-45DE-830A-0DCD9B76C6D2}"/>
                    </a:ext>
                  </a:extLst>
                </p:cNvPr>
                <p:cNvCxnSpPr/>
                <p:nvPr/>
              </p:nvCxnSpPr>
              <p:spPr>
                <a:xfrm>
                  <a:off x="9251950" y="2333625"/>
                  <a:ext cx="19240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2854AF61-B436-4F17-BD8A-95DA46920749}"/>
                    </a:ext>
                  </a:extLst>
                </p:cNvPr>
                <p:cNvCxnSpPr>
                  <a:cxnSpLocks/>
                </p:cNvCxnSpPr>
                <p:nvPr/>
              </p:nvCxnSpPr>
              <p:spPr>
                <a:xfrm flipV="1">
                  <a:off x="9404350" y="1447800"/>
                  <a:ext cx="0" cy="1038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任意多边形: 形状 12">
                  <a:extLst>
                    <a:ext uri="{FF2B5EF4-FFF2-40B4-BE49-F238E27FC236}">
                      <a16:creationId xmlns:a16="http://schemas.microsoft.com/office/drawing/2014/main" id="{09591718-473C-49D9-BF2A-0FF06CC99066}"/>
                    </a:ext>
                  </a:extLst>
                </p:cNvPr>
                <p:cNvSpPr/>
                <p:nvPr/>
              </p:nvSpPr>
              <p:spPr>
                <a:xfrm>
                  <a:off x="9413874" y="1511301"/>
                  <a:ext cx="1660525" cy="822325"/>
                </a:xfrm>
                <a:custGeom>
                  <a:avLst/>
                  <a:gdLst>
                    <a:gd name="connsiteX0" fmla="*/ 0 w 1583382"/>
                    <a:gd name="connsiteY0" fmla="*/ 647700 h 647700"/>
                    <a:gd name="connsiteX1" fmla="*/ 485775 w 1583382"/>
                    <a:gd name="connsiteY1" fmla="*/ 180975 h 647700"/>
                    <a:gd name="connsiteX2" fmla="*/ 1428750 w 1583382"/>
                    <a:gd name="connsiteY2" fmla="*/ 19050 h 647700"/>
                    <a:gd name="connsiteX3" fmla="*/ 1571625 w 1583382"/>
                    <a:gd name="connsiteY3" fmla="*/ 9525 h 647700"/>
                    <a:gd name="connsiteX0" fmla="*/ 0 w 1572336"/>
                    <a:gd name="connsiteY0" fmla="*/ 639572 h 639572"/>
                    <a:gd name="connsiteX1" fmla="*/ 485775 w 1572336"/>
                    <a:gd name="connsiteY1" fmla="*/ 172847 h 639572"/>
                    <a:gd name="connsiteX2" fmla="*/ 1041400 w 1572336"/>
                    <a:gd name="connsiteY2" fmla="*/ 61722 h 639572"/>
                    <a:gd name="connsiteX3" fmla="*/ 1571625 w 1572336"/>
                    <a:gd name="connsiteY3" fmla="*/ 1397 h 639572"/>
                    <a:gd name="connsiteX0" fmla="*/ 0 w 1572336"/>
                    <a:gd name="connsiteY0" fmla="*/ 639572 h 639572"/>
                    <a:gd name="connsiteX1" fmla="*/ 346075 w 1572336"/>
                    <a:gd name="connsiteY1" fmla="*/ 261747 h 639572"/>
                    <a:gd name="connsiteX2" fmla="*/ 1041400 w 1572336"/>
                    <a:gd name="connsiteY2" fmla="*/ 61722 h 639572"/>
                    <a:gd name="connsiteX3" fmla="*/ 1571625 w 1572336"/>
                    <a:gd name="connsiteY3" fmla="*/ 1397 h 639572"/>
                    <a:gd name="connsiteX0" fmla="*/ 0 w 1572348"/>
                    <a:gd name="connsiteY0" fmla="*/ 639099 h 639099"/>
                    <a:gd name="connsiteX1" fmla="*/ 346075 w 1572348"/>
                    <a:gd name="connsiteY1" fmla="*/ 261274 h 639099"/>
                    <a:gd name="connsiteX2" fmla="*/ 1047750 w 1572348"/>
                    <a:gd name="connsiteY2" fmla="*/ 86649 h 639099"/>
                    <a:gd name="connsiteX3" fmla="*/ 1571625 w 1572348"/>
                    <a:gd name="connsiteY3" fmla="*/ 924 h 639099"/>
                    <a:gd name="connsiteX0" fmla="*/ 0 w 1667452"/>
                    <a:gd name="connsiteY0" fmla="*/ 620364 h 620364"/>
                    <a:gd name="connsiteX1" fmla="*/ 346075 w 1667452"/>
                    <a:gd name="connsiteY1" fmla="*/ 242539 h 620364"/>
                    <a:gd name="connsiteX2" fmla="*/ 1047750 w 1667452"/>
                    <a:gd name="connsiteY2" fmla="*/ 67914 h 620364"/>
                    <a:gd name="connsiteX3" fmla="*/ 1666875 w 1667452"/>
                    <a:gd name="connsiteY3" fmla="*/ 1239 h 620364"/>
                    <a:gd name="connsiteX0" fmla="*/ 0 w 1667452"/>
                    <a:gd name="connsiteY0" fmla="*/ 620364 h 620364"/>
                    <a:gd name="connsiteX1" fmla="*/ 447675 w 1667452"/>
                    <a:gd name="connsiteY1" fmla="*/ 394939 h 620364"/>
                    <a:gd name="connsiteX2" fmla="*/ 1047750 w 1667452"/>
                    <a:gd name="connsiteY2" fmla="*/ 67914 h 620364"/>
                    <a:gd name="connsiteX3" fmla="*/ 1666875 w 1667452"/>
                    <a:gd name="connsiteY3" fmla="*/ 1239 h 620364"/>
                    <a:gd name="connsiteX0" fmla="*/ 0 w 1661110"/>
                    <a:gd name="connsiteY0" fmla="*/ 822589 h 822589"/>
                    <a:gd name="connsiteX1" fmla="*/ 447675 w 1661110"/>
                    <a:gd name="connsiteY1" fmla="*/ 597164 h 822589"/>
                    <a:gd name="connsiteX2" fmla="*/ 1047750 w 1661110"/>
                    <a:gd name="connsiteY2" fmla="*/ 270139 h 822589"/>
                    <a:gd name="connsiteX3" fmla="*/ 1660525 w 1661110"/>
                    <a:gd name="connsiteY3" fmla="*/ 264 h 822589"/>
                    <a:gd name="connsiteX0" fmla="*/ 0 w 1661182"/>
                    <a:gd name="connsiteY0" fmla="*/ 822506 h 822506"/>
                    <a:gd name="connsiteX1" fmla="*/ 447675 w 1661182"/>
                    <a:gd name="connsiteY1" fmla="*/ 597081 h 822506"/>
                    <a:gd name="connsiteX2" fmla="*/ 1098550 w 1661182"/>
                    <a:gd name="connsiteY2" fmla="*/ 390706 h 822506"/>
                    <a:gd name="connsiteX3" fmla="*/ 1660525 w 1661182"/>
                    <a:gd name="connsiteY3" fmla="*/ 181 h 822506"/>
                    <a:gd name="connsiteX0" fmla="*/ 0 w 1661182"/>
                    <a:gd name="connsiteY0" fmla="*/ 822506 h 822506"/>
                    <a:gd name="connsiteX1" fmla="*/ 447675 w 1661182"/>
                    <a:gd name="connsiteY1" fmla="*/ 597081 h 822506"/>
                    <a:gd name="connsiteX2" fmla="*/ 1098550 w 1661182"/>
                    <a:gd name="connsiteY2" fmla="*/ 390706 h 822506"/>
                    <a:gd name="connsiteX3" fmla="*/ 1660525 w 1661182"/>
                    <a:gd name="connsiteY3" fmla="*/ 181 h 822506"/>
                    <a:gd name="connsiteX0" fmla="*/ 0 w 1661182"/>
                    <a:gd name="connsiteY0" fmla="*/ 822506 h 822506"/>
                    <a:gd name="connsiteX1" fmla="*/ 428625 w 1661182"/>
                    <a:gd name="connsiteY1" fmla="*/ 584381 h 822506"/>
                    <a:gd name="connsiteX2" fmla="*/ 1098550 w 1661182"/>
                    <a:gd name="connsiteY2" fmla="*/ 390706 h 822506"/>
                    <a:gd name="connsiteX3" fmla="*/ 1660525 w 1661182"/>
                    <a:gd name="connsiteY3" fmla="*/ 181 h 822506"/>
                    <a:gd name="connsiteX0" fmla="*/ 0 w 1660525"/>
                    <a:gd name="connsiteY0" fmla="*/ 822325 h 822325"/>
                    <a:gd name="connsiteX1" fmla="*/ 428625 w 1660525"/>
                    <a:gd name="connsiteY1" fmla="*/ 584200 h 822325"/>
                    <a:gd name="connsiteX2" fmla="*/ 1660525 w 1660525"/>
                    <a:gd name="connsiteY2" fmla="*/ 0 h 822325"/>
                    <a:gd name="connsiteX0" fmla="*/ 0 w 1660525"/>
                    <a:gd name="connsiteY0" fmla="*/ 822325 h 822325"/>
                    <a:gd name="connsiteX1" fmla="*/ 885825 w 1660525"/>
                    <a:gd name="connsiteY1" fmla="*/ 546100 h 822325"/>
                    <a:gd name="connsiteX2" fmla="*/ 1660525 w 1660525"/>
                    <a:gd name="connsiteY2" fmla="*/ 0 h 822325"/>
                    <a:gd name="connsiteX0" fmla="*/ 0 w 1660525"/>
                    <a:gd name="connsiteY0" fmla="*/ 822325 h 822325"/>
                    <a:gd name="connsiteX1" fmla="*/ 885825 w 1660525"/>
                    <a:gd name="connsiteY1" fmla="*/ 546100 h 822325"/>
                    <a:gd name="connsiteX2" fmla="*/ 1660525 w 1660525"/>
                    <a:gd name="connsiteY2" fmla="*/ 0 h 822325"/>
                    <a:gd name="connsiteX0" fmla="*/ 0 w 1660525"/>
                    <a:gd name="connsiteY0" fmla="*/ 822325 h 822325"/>
                    <a:gd name="connsiteX1" fmla="*/ 885825 w 1660525"/>
                    <a:gd name="connsiteY1" fmla="*/ 546100 h 822325"/>
                    <a:gd name="connsiteX2" fmla="*/ 1660525 w 1660525"/>
                    <a:gd name="connsiteY2" fmla="*/ 0 h 822325"/>
                  </a:gdLst>
                  <a:ahLst/>
                  <a:cxnLst>
                    <a:cxn ang="0">
                      <a:pos x="connsiteX0" y="connsiteY0"/>
                    </a:cxn>
                    <a:cxn ang="0">
                      <a:pos x="connsiteX1" y="connsiteY1"/>
                    </a:cxn>
                    <a:cxn ang="0">
                      <a:pos x="connsiteX2" y="connsiteY2"/>
                    </a:cxn>
                  </a:cxnLst>
                  <a:rect l="l" t="t" r="r" b="b"/>
                  <a:pathLst>
                    <a:path w="1660525" h="822325">
                      <a:moveTo>
                        <a:pt x="0" y="822325"/>
                      </a:moveTo>
                      <a:cubicBezTo>
                        <a:pt x="123825" y="641350"/>
                        <a:pt x="577321" y="657754"/>
                        <a:pt x="885825" y="546100"/>
                      </a:cubicBezTo>
                      <a:cubicBezTo>
                        <a:pt x="1194329" y="434446"/>
                        <a:pt x="1486429" y="197908"/>
                        <a:pt x="16605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A1CC5854-E185-4529-9CFB-31F96530D9AA}"/>
                  </a:ext>
                </a:extLst>
              </p:cNvPr>
              <p:cNvGrpSpPr/>
              <p:nvPr/>
            </p:nvGrpSpPr>
            <p:grpSpPr>
              <a:xfrm>
                <a:off x="9591675" y="5027059"/>
                <a:ext cx="1924050" cy="1038225"/>
                <a:chOff x="9251950" y="1447800"/>
                <a:chExt cx="1924050" cy="1038225"/>
              </a:xfrm>
            </p:grpSpPr>
            <p:cxnSp>
              <p:nvCxnSpPr>
                <p:cNvPr id="15" name="直接箭头连接符 14">
                  <a:extLst>
                    <a:ext uri="{FF2B5EF4-FFF2-40B4-BE49-F238E27FC236}">
                      <a16:creationId xmlns:a16="http://schemas.microsoft.com/office/drawing/2014/main" id="{6CB0FAED-5AAD-4628-B4B7-016F4BA8D5DD}"/>
                    </a:ext>
                  </a:extLst>
                </p:cNvPr>
                <p:cNvCxnSpPr/>
                <p:nvPr/>
              </p:nvCxnSpPr>
              <p:spPr>
                <a:xfrm>
                  <a:off x="9251950" y="2333625"/>
                  <a:ext cx="19240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F5412F9A-0749-44FA-82F4-61190A7D101F}"/>
                    </a:ext>
                  </a:extLst>
                </p:cNvPr>
                <p:cNvCxnSpPr>
                  <a:cxnSpLocks/>
                </p:cNvCxnSpPr>
                <p:nvPr/>
              </p:nvCxnSpPr>
              <p:spPr>
                <a:xfrm flipV="1">
                  <a:off x="9404350" y="1447800"/>
                  <a:ext cx="0" cy="1038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任意多边形: 形状 16">
                  <a:extLst>
                    <a:ext uri="{FF2B5EF4-FFF2-40B4-BE49-F238E27FC236}">
                      <a16:creationId xmlns:a16="http://schemas.microsoft.com/office/drawing/2014/main" id="{4C587F6D-29F7-4BF4-879A-C446CB243E51}"/>
                    </a:ext>
                  </a:extLst>
                </p:cNvPr>
                <p:cNvSpPr/>
                <p:nvPr/>
              </p:nvSpPr>
              <p:spPr>
                <a:xfrm>
                  <a:off x="9405937" y="1690687"/>
                  <a:ext cx="1616075" cy="581025"/>
                </a:xfrm>
                <a:custGeom>
                  <a:avLst/>
                  <a:gdLst>
                    <a:gd name="connsiteX0" fmla="*/ 0 w 1583382"/>
                    <a:gd name="connsiteY0" fmla="*/ 647700 h 647700"/>
                    <a:gd name="connsiteX1" fmla="*/ 485775 w 1583382"/>
                    <a:gd name="connsiteY1" fmla="*/ 180975 h 647700"/>
                    <a:gd name="connsiteX2" fmla="*/ 1428750 w 1583382"/>
                    <a:gd name="connsiteY2" fmla="*/ 19050 h 647700"/>
                    <a:gd name="connsiteX3" fmla="*/ 1571625 w 1583382"/>
                    <a:gd name="connsiteY3" fmla="*/ 9525 h 647700"/>
                    <a:gd name="connsiteX0" fmla="*/ 0 w 1572336"/>
                    <a:gd name="connsiteY0" fmla="*/ 639572 h 639572"/>
                    <a:gd name="connsiteX1" fmla="*/ 485775 w 1572336"/>
                    <a:gd name="connsiteY1" fmla="*/ 172847 h 639572"/>
                    <a:gd name="connsiteX2" fmla="*/ 1041400 w 1572336"/>
                    <a:gd name="connsiteY2" fmla="*/ 61722 h 639572"/>
                    <a:gd name="connsiteX3" fmla="*/ 1571625 w 1572336"/>
                    <a:gd name="connsiteY3" fmla="*/ 1397 h 639572"/>
                    <a:gd name="connsiteX0" fmla="*/ 0 w 1572336"/>
                    <a:gd name="connsiteY0" fmla="*/ 639572 h 639572"/>
                    <a:gd name="connsiteX1" fmla="*/ 346075 w 1572336"/>
                    <a:gd name="connsiteY1" fmla="*/ 261747 h 639572"/>
                    <a:gd name="connsiteX2" fmla="*/ 1041400 w 1572336"/>
                    <a:gd name="connsiteY2" fmla="*/ 61722 h 639572"/>
                    <a:gd name="connsiteX3" fmla="*/ 1571625 w 1572336"/>
                    <a:gd name="connsiteY3" fmla="*/ 1397 h 639572"/>
                    <a:gd name="connsiteX0" fmla="*/ 0 w 1572348"/>
                    <a:gd name="connsiteY0" fmla="*/ 639099 h 639099"/>
                    <a:gd name="connsiteX1" fmla="*/ 346075 w 1572348"/>
                    <a:gd name="connsiteY1" fmla="*/ 261274 h 639099"/>
                    <a:gd name="connsiteX2" fmla="*/ 1047750 w 1572348"/>
                    <a:gd name="connsiteY2" fmla="*/ 86649 h 639099"/>
                    <a:gd name="connsiteX3" fmla="*/ 1571625 w 1572348"/>
                    <a:gd name="connsiteY3" fmla="*/ 924 h 639099"/>
                    <a:gd name="connsiteX0" fmla="*/ 0 w 1667452"/>
                    <a:gd name="connsiteY0" fmla="*/ 620364 h 620364"/>
                    <a:gd name="connsiteX1" fmla="*/ 346075 w 1667452"/>
                    <a:gd name="connsiteY1" fmla="*/ 242539 h 620364"/>
                    <a:gd name="connsiteX2" fmla="*/ 1047750 w 1667452"/>
                    <a:gd name="connsiteY2" fmla="*/ 67914 h 620364"/>
                    <a:gd name="connsiteX3" fmla="*/ 1666875 w 1667452"/>
                    <a:gd name="connsiteY3" fmla="*/ 1239 h 620364"/>
                    <a:gd name="connsiteX0" fmla="*/ 0 w 1667452"/>
                    <a:gd name="connsiteY0" fmla="*/ 620364 h 620364"/>
                    <a:gd name="connsiteX1" fmla="*/ 447675 w 1667452"/>
                    <a:gd name="connsiteY1" fmla="*/ 394939 h 620364"/>
                    <a:gd name="connsiteX2" fmla="*/ 1047750 w 1667452"/>
                    <a:gd name="connsiteY2" fmla="*/ 67914 h 620364"/>
                    <a:gd name="connsiteX3" fmla="*/ 1666875 w 1667452"/>
                    <a:gd name="connsiteY3" fmla="*/ 1239 h 620364"/>
                    <a:gd name="connsiteX0" fmla="*/ 0 w 1661110"/>
                    <a:gd name="connsiteY0" fmla="*/ 822589 h 822589"/>
                    <a:gd name="connsiteX1" fmla="*/ 447675 w 1661110"/>
                    <a:gd name="connsiteY1" fmla="*/ 597164 h 822589"/>
                    <a:gd name="connsiteX2" fmla="*/ 1047750 w 1661110"/>
                    <a:gd name="connsiteY2" fmla="*/ 270139 h 822589"/>
                    <a:gd name="connsiteX3" fmla="*/ 1660525 w 1661110"/>
                    <a:gd name="connsiteY3" fmla="*/ 264 h 822589"/>
                    <a:gd name="connsiteX0" fmla="*/ 0 w 1661182"/>
                    <a:gd name="connsiteY0" fmla="*/ 822506 h 822506"/>
                    <a:gd name="connsiteX1" fmla="*/ 447675 w 1661182"/>
                    <a:gd name="connsiteY1" fmla="*/ 597081 h 822506"/>
                    <a:gd name="connsiteX2" fmla="*/ 1098550 w 1661182"/>
                    <a:gd name="connsiteY2" fmla="*/ 390706 h 822506"/>
                    <a:gd name="connsiteX3" fmla="*/ 1660525 w 1661182"/>
                    <a:gd name="connsiteY3" fmla="*/ 181 h 822506"/>
                    <a:gd name="connsiteX0" fmla="*/ 0 w 1661182"/>
                    <a:gd name="connsiteY0" fmla="*/ 822506 h 822506"/>
                    <a:gd name="connsiteX1" fmla="*/ 447675 w 1661182"/>
                    <a:gd name="connsiteY1" fmla="*/ 597081 h 822506"/>
                    <a:gd name="connsiteX2" fmla="*/ 1098550 w 1661182"/>
                    <a:gd name="connsiteY2" fmla="*/ 390706 h 822506"/>
                    <a:gd name="connsiteX3" fmla="*/ 1660525 w 1661182"/>
                    <a:gd name="connsiteY3" fmla="*/ 181 h 822506"/>
                    <a:gd name="connsiteX0" fmla="*/ 0 w 1661182"/>
                    <a:gd name="connsiteY0" fmla="*/ 822506 h 822506"/>
                    <a:gd name="connsiteX1" fmla="*/ 428625 w 1661182"/>
                    <a:gd name="connsiteY1" fmla="*/ 584381 h 822506"/>
                    <a:gd name="connsiteX2" fmla="*/ 1098550 w 1661182"/>
                    <a:gd name="connsiteY2" fmla="*/ 390706 h 822506"/>
                    <a:gd name="connsiteX3" fmla="*/ 1660525 w 1661182"/>
                    <a:gd name="connsiteY3" fmla="*/ 181 h 822506"/>
                    <a:gd name="connsiteX0" fmla="*/ 0 w 1660525"/>
                    <a:gd name="connsiteY0" fmla="*/ 822325 h 822325"/>
                    <a:gd name="connsiteX1" fmla="*/ 428625 w 1660525"/>
                    <a:gd name="connsiteY1" fmla="*/ 584200 h 822325"/>
                    <a:gd name="connsiteX2" fmla="*/ 1660525 w 1660525"/>
                    <a:gd name="connsiteY2" fmla="*/ 0 h 822325"/>
                    <a:gd name="connsiteX0" fmla="*/ 0 w 1660525"/>
                    <a:gd name="connsiteY0" fmla="*/ 822325 h 822325"/>
                    <a:gd name="connsiteX1" fmla="*/ 885825 w 1660525"/>
                    <a:gd name="connsiteY1" fmla="*/ 546100 h 822325"/>
                    <a:gd name="connsiteX2" fmla="*/ 1660525 w 1660525"/>
                    <a:gd name="connsiteY2" fmla="*/ 0 h 822325"/>
                    <a:gd name="connsiteX0" fmla="*/ 0 w 1660525"/>
                    <a:gd name="connsiteY0" fmla="*/ 822325 h 822325"/>
                    <a:gd name="connsiteX1" fmla="*/ 885825 w 1660525"/>
                    <a:gd name="connsiteY1" fmla="*/ 546100 h 822325"/>
                    <a:gd name="connsiteX2" fmla="*/ 1660525 w 1660525"/>
                    <a:gd name="connsiteY2" fmla="*/ 0 h 822325"/>
                    <a:gd name="connsiteX0" fmla="*/ 0 w 1660525"/>
                    <a:gd name="connsiteY0" fmla="*/ 822325 h 822325"/>
                    <a:gd name="connsiteX1" fmla="*/ 885825 w 1660525"/>
                    <a:gd name="connsiteY1" fmla="*/ 546100 h 822325"/>
                    <a:gd name="connsiteX2" fmla="*/ 1660525 w 1660525"/>
                    <a:gd name="connsiteY2" fmla="*/ 0 h 822325"/>
                    <a:gd name="connsiteX0" fmla="*/ 0 w 1679575"/>
                    <a:gd name="connsiteY0" fmla="*/ 219075 h 547863"/>
                    <a:gd name="connsiteX1" fmla="*/ 904875 w 1679575"/>
                    <a:gd name="connsiteY1" fmla="*/ 546100 h 547863"/>
                    <a:gd name="connsiteX2" fmla="*/ 1679575 w 1679575"/>
                    <a:gd name="connsiteY2" fmla="*/ 0 h 547863"/>
                    <a:gd name="connsiteX0" fmla="*/ 0 w 1679575"/>
                    <a:gd name="connsiteY0" fmla="*/ 219075 h 549198"/>
                    <a:gd name="connsiteX1" fmla="*/ 904875 w 1679575"/>
                    <a:gd name="connsiteY1" fmla="*/ 546100 h 549198"/>
                    <a:gd name="connsiteX2" fmla="*/ 1679575 w 1679575"/>
                    <a:gd name="connsiteY2" fmla="*/ 0 h 549198"/>
                    <a:gd name="connsiteX0" fmla="*/ 0 w 1685925"/>
                    <a:gd name="connsiteY0" fmla="*/ 0 h 550401"/>
                    <a:gd name="connsiteX1" fmla="*/ 904875 w 1685925"/>
                    <a:gd name="connsiteY1" fmla="*/ 327025 h 550401"/>
                    <a:gd name="connsiteX2" fmla="*/ 1685925 w 1685925"/>
                    <a:gd name="connsiteY2" fmla="*/ 479425 h 550401"/>
                    <a:gd name="connsiteX0" fmla="*/ 0 w 1685925"/>
                    <a:gd name="connsiteY0" fmla="*/ 0 h 555374"/>
                    <a:gd name="connsiteX1" fmla="*/ 904875 w 1685925"/>
                    <a:gd name="connsiteY1" fmla="*/ 327025 h 555374"/>
                    <a:gd name="connsiteX2" fmla="*/ 1685925 w 1685925"/>
                    <a:gd name="connsiteY2" fmla="*/ 479425 h 555374"/>
                    <a:gd name="connsiteX0" fmla="*/ 0 w 1685925"/>
                    <a:gd name="connsiteY0" fmla="*/ 0 h 537133"/>
                    <a:gd name="connsiteX1" fmla="*/ 600075 w 1685925"/>
                    <a:gd name="connsiteY1" fmla="*/ 200025 h 537133"/>
                    <a:gd name="connsiteX2" fmla="*/ 1685925 w 1685925"/>
                    <a:gd name="connsiteY2" fmla="*/ 479425 h 537133"/>
                    <a:gd name="connsiteX0" fmla="*/ 0 w 1685925"/>
                    <a:gd name="connsiteY0" fmla="*/ 0 h 479425"/>
                    <a:gd name="connsiteX1" fmla="*/ 600075 w 1685925"/>
                    <a:gd name="connsiteY1" fmla="*/ 200025 h 479425"/>
                    <a:gd name="connsiteX2" fmla="*/ 1685925 w 1685925"/>
                    <a:gd name="connsiteY2" fmla="*/ 479425 h 479425"/>
                    <a:gd name="connsiteX0" fmla="*/ 0 w 1616075"/>
                    <a:gd name="connsiteY0" fmla="*/ 0 h 581025"/>
                    <a:gd name="connsiteX1" fmla="*/ 600075 w 1616075"/>
                    <a:gd name="connsiteY1" fmla="*/ 200025 h 581025"/>
                    <a:gd name="connsiteX2" fmla="*/ 1616075 w 1616075"/>
                    <a:gd name="connsiteY2" fmla="*/ 581025 h 581025"/>
                  </a:gdLst>
                  <a:ahLst/>
                  <a:cxnLst>
                    <a:cxn ang="0">
                      <a:pos x="connsiteX0" y="connsiteY0"/>
                    </a:cxn>
                    <a:cxn ang="0">
                      <a:pos x="connsiteX1" y="connsiteY1"/>
                    </a:cxn>
                    <a:cxn ang="0">
                      <a:pos x="connsiteX2" y="connsiteY2"/>
                    </a:cxn>
                  </a:cxnLst>
                  <a:rect l="l" t="t" r="r" b="b"/>
                  <a:pathLst>
                    <a:path w="1616075" h="581025">
                      <a:moveTo>
                        <a:pt x="0" y="0"/>
                      </a:moveTo>
                      <a:cubicBezTo>
                        <a:pt x="244475" y="66675"/>
                        <a:pt x="330729" y="103187"/>
                        <a:pt x="600075" y="200025"/>
                      </a:cubicBezTo>
                      <a:cubicBezTo>
                        <a:pt x="869421" y="296863"/>
                        <a:pt x="1308629" y="563033"/>
                        <a:pt x="1616075" y="5810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2C8E961B-663E-43C0-9AB1-488FBCE33AB6}"/>
                  </a:ext>
                </a:extLst>
              </p:cNvPr>
              <p:cNvGrpSpPr/>
              <p:nvPr/>
            </p:nvGrpSpPr>
            <p:grpSpPr>
              <a:xfrm>
                <a:off x="9582150" y="1070475"/>
                <a:ext cx="1924050" cy="1038225"/>
                <a:chOff x="9251950" y="1447800"/>
                <a:chExt cx="1924050" cy="1038225"/>
              </a:xfrm>
            </p:grpSpPr>
            <p:cxnSp>
              <p:nvCxnSpPr>
                <p:cNvPr id="19" name="直接箭头连接符 18">
                  <a:extLst>
                    <a:ext uri="{FF2B5EF4-FFF2-40B4-BE49-F238E27FC236}">
                      <a16:creationId xmlns:a16="http://schemas.microsoft.com/office/drawing/2014/main" id="{2BD36DAA-1D26-4C8E-A227-E5496777C506}"/>
                    </a:ext>
                  </a:extLst>
                </p:cNvPr>
                <p:cNvCxnSpPr/>
                <p:nvPr/>
              </p:nvCxnSpPr>
              <p:spPr>
                <a:xfrm>
                  <a:off x="9251950" y="2333625"/>
                  <a:ext cx="19240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08D4CDB5-9A06-4869-99D5-62D1F06F7016}"/>
                    </a:ext>
                  </a:extLst>
                </p:cNvPr>
                <p:cNvCxnSpPr>
                  <a:cxnSpLocks/>
                </p:cNvCxnSpPr>
                <p:nvPr/>
              </p:nvCxnSpPr>
              <p:spPr>
                <a:xfrm flipV="1">
                  <a:off x="9404350" y="1447800"/>
                  <a:ext cx="0" cy="1038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任意多边形: 形状 20">
                  <a:extLst>
                    <a:ext uri="{FF2B5EF4-FFF2-40B4-BE49-F238E27FC236}">
                      <a16:creationId xmlns:a16="http://schemas.microsoft.com/office/drawing/2014/main" id="{C903131D-3129-4206-ABBB-592A2D088F17}"/>
                    </a:ext>
                  </a:extLst>
                </p:cNvPr>
                <p:cNvSpPr/>
                <p:nvPr/>
              </p:nvSpPr>
              <p:spPr>
                <a:xfrm>
                  <a:off x="9413875" y="1954037"/>
                  <a:ext cx="1654586" cy="379590"/>
                </a:xfrm>
                <a:custGeom>
                  <a:avLst/>
                  <a:gdLst>
                    <a:gd name="connsiteX0" fmla="*/ 0 w 1583382"/>
                    <a:gd name="connsiteY0" fmla="*/ 647700 h 647700"/>
                    <a:gd name="connsiteX1" fmla="*/ 485775 w 1583382"/>
                    <a:gd name="connsiteY1" fmla="*/ 180975 h 647700"/>
                    <a:gd name="connsiteX2" fmla="*/ 1428750 w 1583382"/>
                    <a:gd name="connsiteY2" fmla="*/ 19050 h 647700"/>
                    <a:gd name="connsiteX3" fmla="*/ 1571625 w 1583382"/>
                    <a:gd name="connsiteY3" fmla="*/ 9525 h 647700"/>
                    <a:gd name="connsiteX0" fmla="*/ 0 w 1572336"/>
                    <a:gd name="connsiteY0" fmla="*/ 639572 h 639572"/>
                    <a:gd name="connsiteX1" fmla="*/ 485775 w 1572336"/>
                    <a:gd name="connsiteY1" fmla="*/ 172847 h 639572"/>
                    <a:gd name="connsiteX2" fmla="*/ 1041400 w 1572336"/>
                    <a:gd name="connsiteY2" fmla="*/ 61722 h 639572"/>
                    <a:gd name="connsiteX3" fmla="*/ 1571625 w 1572336"/>
                    <a:gd name="connsiteY3" fmla="*/ 1397 h 639572"/>
                    <a:gd name="connsiteX0" fmla="*/ 0 w 1572336"/>
                    <a:gd name="connsiteY0" fmla="*/ 639572 h 639572"/>
                    <a:gd name="connsiteX1" fmla="*/ 346075 w 1572336"/>
                    <a:gd name="connsiteY1" fmla="*/ 261747 h 639572"/>
                    <a:gd name="connsiteX2" fmla="*/ 1041400 w 1572336"/>
                    <a:gd name="connsiteY2" fmla="*/ 61722 h 639572"/>
                    <a:gd name="connsiteX3" fmla="*/ 1571625 w 1572336"/>
                    <a:gd name="connsiteY3" fmla="*/ 1397 h 639572"/>
                    <a:gd name="connsiteX0" fmla="*/ 0 w 1572348"/>
                    <a:gd name="connsiteY0" fmla="*/ 639099 h 639099"/>
                    <a:gd name="connsiteX1" fmla="*/ 346075 w 1572348"/>
                    <a:gd name="connsiteY1" fmla="*/ 261274 h 639099"/>
                    <a:gd name="connsiteX2" fmla="*/ 1047750 w 1572348"/>
                    <a:gd name="connsiteY2" fmla="*/ 86649 h 639099"/>
                    <a:gd name="connsiteX3" fmla="*/ 1571625 w 1572348"/>
                    <a:gd name="connsiteY3" fmla="*/ 924 h 639099"/>
                    <a:gd name="connsiteX0" fmla="*/ 0 w 1667452"/>
                    <a:gd name="connsiteY0" fmla="*/ 620364 h 620364"/>
                    <a:gd name="connsiteX1" fmla="*/ 346075 w 1667452"/>
                    <a:gd name="connsiteY1" fmla="*/ 242539 h 620364"/>
                    <a:gd name="connsiteX2" fmla="*/ 1047750 w 1667452"/>
                    <a:gd name="connsiteY2" fmla="*/ 67914 h 620364"/>
                    <a:gd name="connsiteX3" fmla="*/ 1666875 w 1667452"/>
                    <a:gd name="connsiteY3" fmla="*/ 1239 h 620364"/>
                    <a:gd name="connsiteX0" fmla="*/ 0 w 1667278"/>
                    <a:gd name="connsiteY0" fmla="*/ 619277 h 619277"/>
                    <a:gd name="connsiteX1" fmla="*/ 346075 w 1667278"/>
                    <a:gd name="connsiteY1" fmla="*/ 241452 h 619277"/>
                    <a:gd name="connsiteX2" fmla="*/ 844550 w 1667278"/>
                    <a:gd name="connsiteY2" fmla="*/ 460527 h 619277"/>
                    <a:gd name="connsiteX3" fmla="*/ 1666875 w 1667278"/>
                    <a:gd name="connsiteY3" fmla="*/ 152 h 619277"/>
                    <a:gd name="connsiteX0" fmla="*/ 0 w 1514996"/>
                    <a:gd name="connsiteY0" fmla="*/ 379627 h 379627"/>
                    <a:gd name="connsiteX1" fmla="*/ 346075 w 1514996"/>
                    <a:gd name="connsiteY1" fmla="*/ 1802 h 379627"/>
                    <a:gd name="connsiteX2" fmla="*/ 844550 w 1514996"/>
                    <a:gd name="connsiteY2" fmla="*/ 220877 h 379627"/>
                    <a:gd name="connsiteX3" fmla="*/ 1514475 w 1514996"/>
                    <a:gd name="connsiteY3" fmla="*/ 300252 h 379627"/>
                    <a:gd name="connsiteX0" fmla="*/ 0 w 1514996"/>
                    <a:gd name="connsiteY0" fmla="*/ 379590 h 379590"/>
                    <a:gd name="connsiteX1" fmla="*/ 346075 w 1514996"/>
                    <a:gd name="connsiteY1" fmla="*/ 1765 h 379590"/>
                    <a:gd name="connsiteX2" fmla="*/ 844550 w 1514996"/>
                    <a:gd name="connsiteY2" fmla="*/ 220840 h 379590"/>
                    <a:gd name="connsiteX3" fmla="*/ 1514475 w 1514996"/>
                    <a:gd name="connsiteY3" fmla="*/ 300215 h 379590"/>
                    <a:gd name="connsiteX0" fmla="*/ 0 w 1667278"/>
                    <a:gd name="connsiteY0" fmla="*/ 379590 h 379590"/>
                    <a:gd name="connsiteX1" fmla="*/ 346075 w 1667278"/>
                    <a:gd name="connsiteY1" fmla="*/ 1765 h 379590"/>
                    <a:gd name="connsiteX2" fmla="*/ 844550 w 1667278"/>
                    <a:gd name="connsiteY2" fmla="*/ 220840 h 379590"/>
                    <a:gd name="connsiteX3" fmla="*/ 1666875 w 1667278"/>
                    <a:gd name="connsiteY3" fmla="*/ 236715 h 379590"/>
                    <a:gd name="connsiteX0" fmla="*/ 0 w 1654586"/>
                    <a:gd name="connsiteY0" fmla="*/ 379590 h 379590"/>
                    <a:gd name="connsiteX1" fmla="*/ 346075 w 1654586"/>
                    <a:gd name="connsiteY1" fmla="*/ 1765 h 379590"/>
                    <a:gd name="connsiteX2" fmla="*/ 844550 w 1654586"/>
                    <a:gd name="connsiteY2" fmla="*/ 220840 h 379590"/>
                    <a:gd name="connsiteX3" fmla="*/ 1654175 w 1654586"/>
                    <a:gd name="connsiteY3" fmla="*/ 274815 h 379590"/>
                  </a:gdLst>
                  <a:ahLst/>
                  <a:cxnLst>
                    <a:cxn ang="0">
                      <a:pos x="connsiteX0" y="connsiteY0"/>
                    </a:cxn>
                    <a:cxn ang="0">
                      <a:pos x="connsiteX1" y="connsiteY1"/>
                    </a:cxn>
                    <a:cxn ang="0">
                      <a:pos x="connsiteX2" y="connsiteY2"/>
                    </a:cxn>
                    <a:cxn ang="0">
                      <a:pos x="connsiteX3" y="connsiteY3"/>
                    </a:cxn>
                  </a:cxnLst>
                  <a:rect l="l" t="t" r="r" b="b"/>
                  <a:pathLst>
                    <a:path w="1654586" h="379590">
                      <a:moveTo>
                        <a:pt x="0" y="379590"/>
                      </a:moveTo>
                      <a:cubicBezTo>
                        <a:pt x="123825" y="198615"/>
                        <a:pt x="205317" y="28223"/>
                        <a:pt x="346075" y="1765"/>
                      </a:cubicBezTo>
                      <a:cubicBezTo>
                        <a:pt x="486833" y="-24693"/>
                        <a:pt x="657225" y="255765"/>
                        <a:pt x="844550" y="220840"/>
                      </a:cubicBezTo>
                      <a:cubicBezTo>
                        <a:pt x="1025525" y="192265"/>
                        <a:pt x="1673225" y="265290"/>
                        <a:pt x="1654175" y="2748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E971BF7E-8A54-48B4-B174-2BD4A08AEFB9}"/>
                      </a:ext>
                    </a:extLst>
                  </p:cNvPr>
                  <p:cNvSpPr txBox="1"/>
                  <p:nvPr/>
                </p:nvSpPr>
                <p:spPr>
                  <a:xfrm>
                    <a:off x="9546637" y="2023970"/>
                    <a:ext cx="20494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b="0" i="1" smtClean="0">
                              <a:latin typeface="Cambria Math" panose="02040503050406030204" pitchFamily="18" charset="0"/>
                            </a:rPr>
                            <m:t>𝒫𝒟</m:t>
                          </m:r>
                        </m:oMath>
                      </m:oMathPara>
                    </a14:m>
                    <a:endParaRPr lang="zh-CN" altLang="en-US"/>
                  </a:p>
                </p:txBody>
              </p:sp>
            </mc:Choice>
            <mc:Fallback xmlns="">
              <p:sp>
                <p:nvSpPr>
                  <p:cNvPr id="29" name="文本框 28">
                    <a:extLst>
                      <a:ext uri="{FF2B5EF4-FFF2-40B4-BE49-F238E27FC236}">
                        <a16:creationId xmlns:a16="http://schemas.microsoft.com/office/drawing/2014/main" id="{E971BF7E-8A54-48B4-B174-2BD4A08AEFB9}"/>
                      </a:ext>
                    </a:extLst>
                  </p:cNvPr>
                  <p:cNvSpPr txBox="1">
                    <a:spLocks noRot="1" noChangeAspect="1" noMove="1" noResize="1" noEditPoints="1" noAdjustHandles="1" noChangeArrowheads="1" noChangeShapeType="1" noTextEdit="1"/>
                  </p:cNvSpPr>
                  <p:nvPr/>
                </p:nvSpPr>
                <p:spPr>
                  <a:xfrm>
                    <a:off x="9546637" y="2023970"/>
                    <a:ext cx="204946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73F5BB3-0FB2-482D-ABB8-C77B2668482F}"/>
                      </a:ext>
                    </a:extLst>
                  </p:cNvPr>
                  <p:cNvSpPr txBox="1"/>
                  <p:nvPr/>
                </p:nvSpPr>
                <p:spPr>
                  <a:xfrm>
                    <a:off x="9645937" y="4725227"/>
                    <a:ext cx="20494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𝒦</m:t>
                              </m:r>
                            </m:e>
                            <m:sub>
                              <m:r>
                                <a:rPr lang="en-US" altLang="zh-CN" sz="1800" b="0" i="1" smtClean="0">
                                  <a:latin typeface="Cambria Math" panose="02040503050406030204" pitchFamily="18" charset="0"/>
                                </a:rPr>
                                <m:t>∞</m:t>
                              </m:r>
                            </m:sub>
                          </m:sSub>
                        </m:oMath>
                      </m:oMathPara>
                    </a14:m>
                    <a:endParaRPr lang="zh-CN" altLang="en-US"/>
                  </a:p>
                </p:txBody>
              </p:sp>
            </mc:Choice>
            <mc:Fallback xmlns="">
              <p:sp>
                <p:nvSpPr>
                  <p:cNvPr id="30" name="文本框 29">
                    <a:extLst>
                      <a:ext uri="{FF2B5EF4-FFF2-40B4-BE49-F238E27FC236}">
                        <a16:creationId xmlns:a16="http://schemas.microsoft.com/office/drawing/2014/main" id="{D73F5BB3-0FB2-482D-ABB8-C77B2668482F}"/>
                      </a:ext>
                    </a:extLst>
                  </p:cNvPr>
                  <p:cNvSpPr txBox="1">
                    <a:spLocks noRot="1" noChangeAspect="1" noMove="1" noResize="1" noEditPoints="1" noAdjustHandles="1" noChangeArrowheads="1" noChangeShapeType="1" noTextEdit="1"/>
                  </p:cNvSpPr>
                  <p:nvPr/>
                </p:nvSpPr>
                <p:spPr>
                  <a:xfrm>
                    <a:off x="9645937" y="4725227"/>
                    <a:ext cx="204946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4417411-D3DC-498E-982A-A71E8A455767}"/>
                      </a:ext>
                    </a:extLst>
                  </p:cNvPr>
                  <p:cNvSpPr txBox="1"/>
                  <p:nvPr/>
                </p:nvSpPr>
                <p:spPr>
                  <a:xfrm>
                    <a:off x="9670869" y="6026358"/>
                    <a:ext cx="20494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Cambria Math" panose="02040503050406030204" pitchFamily="18" charset="0"/>
                            </a:rPr>
                            <m:t>ℒ</m:t>
                          </m:r>
                        </m:oMath>
                      </m:oMathPara>
                    </a14:m>
                    <a:endParaRPr lang="zh-CN" altLang="en-US"/>
                  </a:p>
                </p:txBody>
              </p:sp>
            </mc:Choice>
            <mc:Fallback xmlns="">
              <p:sp>
                <p:nvSpPr>
                  <p:cNvPr id="31" name="文本框 30">
                    <a:extLst>
                      <a:ext uri="{FF2B5EF4-FFF2-40B4-BE49-F238E27FC236}">
                        <a16:creationId xmlns:a16="http://schemas.microsoft.com/office/drawing/2014/main" id="{94417411-D3DC-498E-982A-A71E8A455767}"/>
                      </a:ext>
                    </a:extLst>
                  </p:cNvPr>
                  <p:cNvSpPr txBox="1">
                    <a:spLocks noRot="1" noChangeAspect="1" noMove="1" noResize="1" noEditPoints="1" noAdjustHandles="1" noChangeArrowheads="1" noChangeShapeType="1" noTextEdit="1"/>
                  </p:cNvSpPr>
                  <p:nvPr/>
                </p:nvSpPr>
                <p:spPr>
                  <a:xfrm>
                    <a:off x="9670869" y="6026358"/>
                    <a:ext cx="2049462" cy="369332"/>
                  </a:xfrm>
                  <a:prstGeom prst="rect">
                    <a:avLst/>
                  </a:prstGeom>
                  <a:blipFill>
                    <a:blip r:embed="rId6"/>
                    <a:stretch>
                      <a:fillRect/>
                    </a:stretch>
                  </a:blipFill>
                </p:spPr>
                <p:txBody>
                  <a:bodyPr/>
                  <a:lstStyle/>
                  <a:p>
                    <a:r>
                      <a:rPr lang="zh-CN" altLang="en-US">
                        <a:noFill/>
                      </a:rPr>
                      <a:t> </a:t>
                    </a:r>
                  </a:p>
                </p:txBody>
              </p:sp>
            </mc:Fallback>
          </mc:AlternateContent>
        </p:grpSp>
      </p:grpSp>
      <p:pic>
        <p:nvPicPr>
          <p:cNvPr id="28" name="图片 27">
            <a:extLst>
              <a:ext uri="{FF2B5EF4-FFF2-40B4-BE49-F238E27FC236}">
                <a16:creationId xmlns:a16="http://schemas.microsoft.com/office/drawing/2014/main" id="{49AAFA45-0D57-4A1A-9ECD-580884EF56B2}"/>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32" name="图片 31">
            <a:extLst>
              <a:ext uri="{FF2B5EF4-FFF2-40B4-BE49-F238E27FC236}">
                <a16:creationId xmlns:a16="http://schemas.microsoft.com/office/drawing/2014/main" id="{44EC3E6F-99FA-4FB0-B70E-690C8895C28D}"/>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7206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F09A-06EE-4F15-4FF3-14539E61CA10}"/>
              </a:ext>
            </a:extLst>
          </p:cNvPr>
          <p:cNvSpPr>
            <a:spLocks noGrp="1"/>
          </p:cNvSpPr>
          <p:nvPr>
            <p:ph type="title"/>
          </p:nvPr>
        </p:nvSpPr>
        <p:spPr/>
        <p:txBody>
          <a:bodyPr>
            <a:normAutofit/>
          </a:bodyPr>
          <a:lstStyle/>
          <a:p>
            <a:r>
              <a:rPr lang="en-US" altLang="zh-CN" sz="5400">
                <a:latin typeface="Times New Roman" panose="02020603050405020304" pitchFamily="18" charset="0"/>
                <a:cs typeface="Times New Roman" panose="02020603050405020304" pitchFamily="18" charset="0"/>
              </a:rPr>
              <a:t>Outline</a:t>
            </a:r>
            <a:endParaRPr lang="zh-CN" altLang="en-US" sz="540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FDF90D97-C6DA-465D-9A13-FB727D9F087D}"/>
              </a:ext>
            </a:extLst>
          </p:cNvPr>
          <p:cNvSpPr>
            <a:spLocks noGrp="1"/>
          </p:cNvSpPr>
          <p:nvPr>
            <p:ph idx="1"/>
          </p:nvPr>
        </p:nvSpPr>
        <p:spPr>
          <a:xfrm>
            <a:off x="838200" y="1929384"/>
            <a:ext cx="10515600" cy="4251960"/>
          </a:xfrm>
        </p:spPr>
        <p:txBody>
          <a:bodyPr>
            <a:normAutofit/>
          </a:bodyPr>
          <a:lstStyle/>
          <a:p>
            <a:r>
              <a:rPr lang="en-US" altLang="zh-CN" sz="2200">
                <a:solidFill>
                  <a:schemeClr val="bg2"/>
                </a:solidFill>
                <a:latin typeface="Times New Roman" panose="02020603050405020304" pitchFamily="18" charset="0"/>
                <a:cs typeface="Times New Roman" panose="02020603050405020304" pitchFamily="18" charset="0"/>
              </a:rPr>
              <a:t>Switched system overview</a:t>
            </a:r>
          </a:p>
          <a:p>
            <a:r>
              <a:rPr lang="en-US" altLang="zh-CN" sz="2200">
                <a:latin typeface="Times New Roman" panose="02020603050405020304" pitchFamily="18" charset="0"/>
                <a:cs typeface="Times New Roman" panose="02020603050405020304" pitchFamily="18" charset="0"/>
              </a:rPr>
              <a:t>Deterministic stability</a:t>
            </a:r>
          </a:p>
          <a:p>
            <a:pPr lvl="1"/>
            <a:r>
              <a:rPr lang="en-US" altLang="zh-CN" sz="2200">
                <a:latin typeface="Times New Roman" panose="02020603050405020304" pitchFamily="18" charset="0"/>
                <a:cs typeface="Times New Roman" panose="02020603050405020304" pitchFamily="18" charset="0"/>
              </a:rPr>
              <a:t>Stability/stabilization via ADT/AAT switching</a:t>
            </a:r>
          </a:p>
          <a:p>
            <a:pPr lvl="1"/>
            <a:r>
              <a:rPr lang="en-US" altLang="zh-CN" sz="2200">
                <a:solidFill>
                  <a:schemeClr val="bg2"/>
                </a:solidFill>
                <a:latin typeface="Times New Roman" panose="02020603050405020304" pitchFamily="18" charset="0"/>
                <a:cs typeface="Times New Roman" panose="02020603050405020304" pitchFamily="18" charset="0"/>
              </a:rPr>
              <a:t>General ISS/</a:t>
            </a:r>
            <a:r>
              <a:rPr lang="en-US" altLang="zh-CN" sz="2200" err="1">
                <a:solidFill>
                  <a:schemeClr val="bg2"/>
                </a:solidFill>
                <a:latin typeface="Times New Roman" panose="02020603050405020304" pitchFamily="18" charset="0"/>
                <a:cs typeface="Times New Roman" panose="02020603050405020304" pitchFamily="18" charset="0"/>
              </a:rPr>
              <a:t>iISS</a:t>
            </a:r>
            <a:r>
              <a:rPr lang="en-US" altLang="zh-CN" sz="2200">
                <a:solidFill>
                  <a:schemeClr val="bg2"/>
                </a:solidFill>
                <a:latin typeface="Times New Roman" panose="02020603050405020304" pitchFamily="18" charset="0"/>
                <a:cs typeface="Times New Roman" panose="02020603050405020304" pitchFamily="18" charset="0"/>
              </a:rPr>
              <a:t> switching signals for switched systems with nonlinear supply functions</a:t>
            </a:r>
          </a:p>
          <a:p>
            <a:pPr lvl="1"/>
            <a:r>
              <a:rPr lang="en-US" altLang="zh-CN" sz="2200">
                <a:solidFill>
                  <a:schemeClr val="bg2"/>
                </a:solidFill>
                <a:latin typeface="Times New Roman" panose="02020603050405020304" pitchFamily="18" charset="0"/>
                <a:cs typeface="Times New Roman" panose="02020603050405020304" pitchFamily="18" charset="0"/>
              </a:rPr>
              <a:t>Application study: data-driven approach for online stabilization of unknown switched linear systems</a:t>
            </a:r>
          </a:p>
          <a:p>
            <a:r>
              <a:rPr lang="en-US" altLang="zh-CN" sz="2200">
                <a:solidFill>
                  <a:schemeClr val="bg2"/>
                </a:solidFill>
                <a:latin typeface="Times New Roman" panose="02020603050405020304" pitchFamily="18" charset="0"/>
                <a:cs typeface="Times New Roman" panose="02020603050405020304" pitchFamily="18" charset="0"/>
              </a:rPr>
              <a:t>Stochastic stability</a:t>
            </a:r>
          </a:p>
          <a:p>
            <a:pPr lvl="1"/>
            <a:r>
              <a:rPr lang="en-US" altLang="zh-CN" sz="2200">
                <a:solidFill>
                  <a:schemeClr val="bg2"/>
                </a:solidFill>
                <a:latin typeface="Times New Roman" panose="02020603050405020304" pitchFamily="18" charset="0"/>
                <a:cs typeface="Times New Roman" panose="02020603050405020304" pitchFamily="18" charset="0"/>
              </a:rPr>
              <a:t>GAS </a:t>
            </a:r>
            <a:r>
              <a:rPr lang="en-US" altLang="zh-CN" sz="2200" err="1">
                <a:solidFill>
                  <a:schemeClr val="bg2"/>
                </a:solidFill>
                <a:latin typeface="Times New Roman" panose="02020603050405020304" pitchFamily="18" charset="0"/>
                <a:cs typeface="Times New Roman" panose="02020603050405020304" pitchFamily="18" charset="0"/>
              </a:rPr>
              <a:t>a.s.</a:t>
            </a:r>
            <a:r>
              <a:rPr lang="en-US" altLang="zh-CN" sz="2200">
                <a:solidFill>
                  <a:schemeClr val="bg2"/>
                </a:solidFill>
                <a:latin typeface="Times New Roman" panose="02020603050405020304" pitchFamily="18" charset="0"/>
                <a:cs typeface="Times New Roman" panose="02020603050405020304" pitchFamily="18" charset="0"/>
              </a:rPr>
              <a:t> via ADT/AAT conditions</a:t>
            </a:r>
          </a:p>
          <a:p>
            <a:pPr lvl="1"/>
            <a:r>
              <a:rPr lang="en-US" altLang="zh-CN" sz="2200">
                <a:solidFill>
                  <a:schemeClr val="bg2"/>
                </a:solidFill>
                <a:latin typeface="Times New Roman" panose="02020603050405020304" pitchFamily="18" charset="0"/>
                <a:cs typeface="Times New Roman" panose="02020603050405020304" pitchFamily="18" charset="0"/>
              </a:rPr>
              <a:t>Asymptotic moment stability via studying auxiliary linear time-delay system</a:t>
            </a:r>
          </a:p>
          <a:p>
            <a:r>
              <a:rPr lang="en-US" altLang="zh-CN" sz="2200">
                <a:solidFill>
                  <a:schemeClr val="bg2"/>
                </a:solidFill>
                <a:latin typeface="Times New Roman" panose="02020603050405020304" pitchFamily="18" charset="0"/>
                <a:cs typeface="Times New Roman" panose="02020603050405020304" pitchFamily="18" charset="0"/>
              </a:rPr>
              <a:t>Conclusion and future work</a:t>
            </a:r>
            <a:endParaRPr lang="zh-CN" altLang="en-US" sz="2200">
              <a:solidFill>
                <a:schemeClr val="bg2"/>
              </a:solidFill>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C59251A1-AE3E-405E-B790-B6E3C07DA93B}"/>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1BF47758-21BF-44F6-AD4E-6121F3B077DA}"/>
              </a:ext>
            </a:extLst>
          </p:cNvPr>
          <p:cNvSpPr>
            <a:spLocks noGrp="1"/>
          </p:cNvSpPr>
          <p:nvPr>
            <p:ph type="sldNum" sz="quarter" idx="12"/>
          </p:nvPr>
        </p:nvSpPr>
        <p:spPr/>
        <p:txBody>
          <a:bodyPr/>
          <a:lstStyle/>
          <a:p>
            <a:fld id="{19610490-86D2-491A-92B0-A39FF8707FD4}" type="slidenum">
              <a:rPr lang="zh-CN" altLang="en-US" smtClean="0"/>
              <a:t>13</a:t>
            </a:fld>
            <a:endParaRPr lang="zh-CN" altLang="en-US"/>
          </a:p>
        </p:txBody>
      </p:sp>
      <p:pic>
        <p:nvPicPr>
          <p:cNvPr id="8" name="图片 7">
            <a:extLst>
              <a:ext uri="{FF2B5EF4-FFF2-40B4-BE49-F238E27FC236}">
                <a16:creationId xmlns:a16="http://schemas.microsoft.com/office/drawing/2014/main" id="{2239991B-806F-4FA8-BFDB-439249F5C39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370713"/>
            <a:ext cx="2340000" cy="108000"/>
          </a:xfrm>
          <a:prstGeom prst="rect">
            <a:avLst/>
          </a:prstGeom>
        </p:spPr>
      </p:pic>
      <p:pic>
        <p:nvPicPr>
          <p:cNvPr id="10" name="图片 9">
            <a:extLst>
              <a:ext uri="{FF2B5EF4-FFF2-40B4-BE49-F238E27FC236}">
                <a16:creationId xmlns:a16="http://schemas.microsoft.com/office/drawing/2014/main" id="{8D7AA039-B90A-432A-AB95-59A1AB0C4AF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2" name="图片 11">
            <a:extLst>
              <a:ext uri="{FF2B5EF4-FFF2-40B4-BE49-F238E27FC236}">
                <a16:creationId xmlns:a16="http://schemas.microsoft.com/office/drawing/2014/main" id="{087480C6-32D4-4AC2-BE4F-C8817511DAE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36525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A967A-6F1E-4E06-A216-739B8FE6381C}"/>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ADT condition</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345186-B664-4826-BE1E-E5F67F43FD2C}"/>
                  </a:ext>
                </a:extLst>
              </p:cNvPr>
              <p:cNvSpPr>
                <a:spLocks noGrp="1"/>
              </p:cNvSpPr>
              <p:nvPr>
                <p:ph idx="1"/>
              </p:nvPr>
            </p:nvSpPr>
            <p:spPr>
              <a:xfrm>
                <a:off x="1261871" y="1828800"/>
                <a:ext cx="8824237" cy="4351337"/>
              </a:xfrm>
            </p:spPr>
            <p:txBody>
              <a:bodyPr>
                <a:normAutofit fontScale="92500" lnSpcReduction="20000"/>
              </a:bodyPr>
              <a:lstStyle/>
              <a:p>
                <a:r>
                  <a:rPr lang="en-US" altLang="zh-CN">
                    <a:latin typeface="Times New Roman" panose="02020603050405020304" pitchFamily="18" charset="0"/>
                    <a:cs typeface="Times New Roman" panose="02020603050405020304" pitchFamily="18" charset="0"/>
                  </a:rPr>
                  <a:t>Assume autonomous</a:t>
                </a:r>
              </a:p>
              <a:p>
                <a:r>
                  <a:rPr lang="en-US" altLang="zh-CN">
                    <a:latin typeface="Times New Roman" panose="02020603050405020304" pitchFamily="18" charset="0"/>
                    <a:cs typeface="Times New Roman" panose="02020603050405020304" pitchFamily="18" charset="0"/>
                  </a:rPr>
                  <a:t>Assume all GAS subsystems</a:t>
                </a:r>
              </a:p>
              <a:p>
                <a:r>
                  <a:rPr lang="en-US" altLang="zh-CN">
                    <a:latin typeface="Times New Roman" panose="02020603050405020304" pitchFamily="18" charset="0"/>
                    <a:cs typeface="Times New Roman" panose="02020603050405020304" pitchFamily="18" charset="0"/>
                  </a:rPr>
                  <a:t>Assume the existence of smooth Lyapunov functions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ℐ</m:t>
                    </m:r>
                  </m:oMath>
                </a14:m>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constants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&gt;0</m:t>
                    </m:r>
                  </m:oMath>
                </a14:m>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such that for all </a:t>
                </a:r>
                <a14:m>
                  <m:oMath xmlns:m="http://schemas.openxmlformats.org/officeDocument/2006/math">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ℐ</m:t>
                    </m:r>
                    <m:r>
                      <a:rPr lang="en-US" altLang="zh-CN" i="1">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sup>
                    </m:sSup>
                  </m:oMath>
                </a14:m>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it holds that</a:t>
                </a:r>
              </a:p>
              <a:p>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2</m:t>
                          </m:r>
                        </m:sup>
                      </m:sSup>
                    </m:oMath>
                  </m:oMathPara>
                </a14:m>
                <a:endParaRPr lang="en-US" altLang="zh-CN">
                  <a:latin typeface="Times New Roman" panose="02020603050405020304" pitchFamily="18" charset="0"/>
                  <a:cs typeface="Times New Roman" panose="02020603050405020304" pitchFamily="18" charset="0"/>
                </a:endParaRPr>
              </a:p>
              <a:p>
                <a:pPr marL="0" indent="0">
                  <a:buNone/>
                </a:pPr>
                <a:endParaRPr lang="en-US" altLang="zh-CN" b="0" i="1">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𝜆</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m:oMathPara>
                </a14:m>
                <a:endParaRPr lang="en-US" altLang="zh-CN">
                  <a:latin typeface="Times New Roman" panose="02020603050405020304" pitchFamily="18" charset="0"/>
                  <a:cs typeface="Times New Roman" panose="02020603050405020304" pitchFamily="18" charset="0"/>
                </a:endParaRPr>
              </a:p>
              <a:p>
                <a:pPr marL="0" indent="0">
                  <a:buNone/>
                </a:pPr>
                <a:endParaRPr lang="en-US" altLang="zh-CN" b="0" i="1">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a:latin typeface="Times New Roman" panose="02020603050405020304" pitchFamily="18" charset="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C5345186-B664-4826-BE1E-E5F67F43FD2C}"/>
                  </a:ext>
                </a:extLst>
              </p:cNvPr>
              <p:cNvSpPr>
                <a:spLocks noGrp="1" noRot="1" noChangeAspect="1" noMove="1" noResize="1" noEditPoints="1" noAdjustHandles="1" noChangeArrowheads="1" noChangeShapeType="1" noTextEdit="1"/>
              </p:cNvSpPr>
              <p:nvPr>
                <p:ph idx="1"/>
              </p:nvPr>
            </p:nvSpPr>
            <p:spPr>
              <a:xfrm>
                <a:off x="1261871" y="1828800"/>
                <a:ext cx="8824237" cy="4351337"/>
              </a:xfrm>
              <a:blipFill>
                <a:blip r:embed="rId2"/>
                <a:stretch>
                  <a:fillRect l="-1036" t="-3782" r="-483"/>
                </a:stretch>
              </a:blipFill>
            </p:spPr>
            <p:txBody>
              <a:bodyPr/>
              <a:lstStyle/>
              <a:p>
                <a:r>
                  <a:rPr lang="zh-CN" altLang="en-US">
                    <a:noFill/>
                  </a:rPr>
                  <a:t> </a:t>
                </a:r>
              </a:p>
            </p:txBody>
          </p:sp>
        </mc:Fallback>
      </mc:AlternateContent>
      <p:sp>
        <p:nvSpPr>
          <p:cNvPr id="5" name="页脚占位符 4">
            <a:extLst>
              <a:ext uri="{FF2B5EF4-FFF2-40B4-BE49-F238E27FC236}">
                <a16:creationId xmlns:a16="http://schemas.microsoft.com/office/drawing/2014/main" id="{ADA6493F-07C2-4D79-A231-E2D6060DC84F}"/>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8" name="灯片编号占位符 7">
            <a:extLst>
              <a:ext uri="{FF2B5EF4-FFF2-40B4-BE49-F238E27FC236}">
                <a16:creationId xmlns:a16="http://schemas.microsoft.com/office/drawing/2014/main" id="{2D54E6CD-F360-4F72-8185-4C415D9E9BF1}"/>
              </a:ext>
            </a:extLst>
          </p:cNvPr>
          <p:cNvSpPr>
            <a:spLocks noGrp="1"/>
          </p:cNvSpPr>
          <p:nvPr>
            <p:ph type="sldNum" sz="quarter" idx="12"/>
          </p:nvPr>
        </p:nvSpPr>
        <p:spPr/>
        <p:txBody>
          <a:bodyPr/>
          <a:lstStyle/>
          <a:p>
            <a:fld id="{19610490-86D2-491A-92B0-A39FF8707FD4}" type="slidenum">
              <a:rPr lang="zh-CN" altLang="en-US" smtClean="0"/>
              <a:t>14</a:t>
            </a:fld>
            <a:endParaRPr lang="zh-CN" altLang="en-US"/>
          </a:p>
        </p:txBody>
      </p:sp>
      <p:grpSp>
        <p:nvGrpSpPr>
          <p:cNvPr id="11" name="组合 10">
            <a:extLst>
              <a:ext uri="{FF2B5EF4-FFF2-40B4-BE49-F238E27FC236}">
                <a16:creationId xmlns:a16="http://schemas.microsoft.com/office/drawing/2014/main" id="{DA16C6D0-7939-4E80-8E2F-E56E75B2D9B4}"/>
              </a:ext>
            </a:extLst>
          </p:cNvPr>
          <p:cNvGrpSpPr/>
          <p:nvPr/>
        </p:nvGrpSpPr>
        <p:grpSpPr>
          <a:xfrm>
            <a:off x="5954233" y="4940199"/>
            <a:ext cx="5072360" cy="528480"/>
            <a:chOff x="5954233" y="4940199"/>
            <a:chExt cx="5072360" cy="528480"/>
          </a:xfrm>
        </p:grpSpPr>
        <p:sp>
          <p:nvSpPr>
            <p:cNvPr id="4" name="文本框 3">
              <a:extLst>
                <a:ext uri="{FF2B5EF4-FFF2-40B4-BE49-F238E27FC236}">
                  <a16:creationId xmlns:a16="http://schemas.microsoft.com/office/drawing/2014/main" id="{CE3BB05E-731A-4272-A153-BED9099E9349}"/>
                </a:ext>
              </a:extLst>
            </p:cNvPr>
            <p:cNvSpPr txBox="1"/>
            <p:nvPr/>
          </p:nvSpPr>
          <p:spPr>
            <a:xfrm>
              <a:off x="7921256" y="4940199"/>
              <a:ext cx="3105337" cy="461665"/>
            </a:xfrm>
            <a:prstGeom prst="rect">
              <a:avLst/>
            </a:prstGeom>
            <a:noFill/>
          </p:spPr>
          <p:txBody>
            <a:bodyPr wrap="none" rtlCol="0">
              <a:spAutoFit/>
            </a:bodyPr>
            <a:lstStyle/>
            <a:p>
              <a:r>
                <a:rPr lang="en-US" altLang="zh-CN" sz="2400">
                  <a:solidFill>
                    <a:schemeClr val="accent1"/>
                  </a:solidFill>
                  <a:latin typeface="Times New Roman" panose="02020603050405020304" pitchFamily="18" charset="0"/>
                  <a:cs typeface="Times New Roman" panose="02020603050405020304" pitchFamily="18" charset="0"/>
                </a:rPr>
                <a:t>Linear supply functions</a:t>
              </a:r>
              <a:endParaRPr lang="zh-CN" altLang="en-US" sz="2400">
                <a:solidFill>
                  <a:schemeClr val="accent1"/>
                </a:solidFill>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D92118C5-9326-4251-9168-9BB2185845ED}"/>
                </a:ext>
              </a:extLst>
            </p:cNvPr>
            <p:cNvCxnSpPr>
              <a:cxnSpLocks/>
            </p:cNvCxnSpPr>
            <p:nvPr/>
          </p:nvCxnSpPr>
          <p:spPr>
            <a:xfrm>
              <a:off x="6709144" y="5018567"/>
              <a:ext cx="1212112" cy="101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2C8E08B-5904-4D30-82B7-9D94282CDC5E}"/>
                </a:ext>
              </a:extLst>
            </p:cNvPr>
            <p:cNvCxnSpPr>
              <a:cxnSpLocks/>
            </p:cNvCxnSpPr>
            <p:nvPr/>
          </p:nvCxnSpPr>
          <p:spPr>
            <a:xfrm flipV="1">
              <a:off x="5954233" y="5231219"/>
              <a:ext cx="1967023" cy="23746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17464EC6-ECC7-446F-B184-E1BDDAFC92E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2" name="图片 11">
            <a:extLst>
              <a:ext uri="{FF2B5EF4-FFF2-40B4-BE49-F238E27FC236}">
                <a16:creationId xmlns:a16="http://schemas.microsoft.com/office/drawing/2014/main" id="{84FA3DE5-0D02-43BB-A591-9C78CE0135B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99294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1FA7E7-12DB-4C0F-BE27-183D9E716AA0}"/>
                  </a:ext>
                </a:extLst>
              </p:cNvPr>
              <p:cNvSpPr>
                <a:spLocks noGrp="1"/>
              </p:cNvSpPr>
              <p:nvPr>
                <p:ph idx="1"/>
              </p:nvPr>
            </p:nvSpPr>
            <p:spPr>
              <a:xfrm>
                <a:off x="838200" y="1117108"/>
                <a:ext cx="10515600" cy="4351338"/>
              </a:xfrm>
            </p:spPr>
            <p:txBody>
              <a:bodyPr>
                <a:normAutofit/>
              </a:bodyPr>
              <a:lstStyle/>
              <a:p>
                <a14:m>
                  <m:oMath xmlns:m="http://schemas.openxmlformats.org/officeDocument/2006/math">
                    <m:d>
                      <m:dPr>
                        <m:begChr m:val="⟨"/>
                        <m:endChr m:val="⟩"/>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oMath>
                </a14:m>
                <a:endParaRPr lang="en-US" altLang="zh-CN" sz="2400" b="0" i="1">
                  <a:latin typeface="Cambria Math" panose="02040503050406030204" pitchFamily="18" charset="0"/>
                </a:endParaRPr>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𝑗</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endParaRPr lang="en-US" altLang="zh-CN" sz="2400"/>
              </a:p>
              <a:p>
                <a:endParaRPr lang="zh-CN" altLang="en-US" sz="3600"/>
              </a:p>
            </p:txBody>
          </p:sp>
        </mc:Choice>
        <mc:Fallback xmlns="">
          <p:sp>
            <p:nvSpPr>
              <p:cNvPr id="3" name="内容占位符 2">
                <a:extLst>
                  <a:ext uri="{FF2B5EF4-FFF2-40B4-BE49-F238E27FC236}">
                    <a16:creationId xmlns:a16="http://schemas.microsoft.com/office/drawing/2014/main" id="{E11FA7E7-12DB-4C0F-BE27-183D9E716AA0}"/>
                  </a:ext>
                </a:extLst>
              </p:cNvPr>
              <p:cNvSpPr>
                <a:spLocks noGrp="1" noRot="1" noChangeAspect="1" noMove="1" noResize="1" noEditPoints="1" noAdjustHandles="1" noChangeArrowheads="1" noChangeShapeType="1" noTextEdit="1"/>
              </p:cNvSpPr>
              <p:nvPr>
                <p:ph idx="1"/>
              </p:nvPr>
            </p:nvSpPr>
            <p:spPr>
              <a:xfrm>
                <a:off x="838200" y="1117108"/>
                <a:ext cx="10515600" cy="4351338"/>
              </a:xfrm>
              <a:blipFill>
                <a:blip r:embed="rId2"/>
                <a:stretch>
                  <a:fillRect l="-812" t="-1261"/>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1C86679D-C139-43FA-8232-4A3B011DD1C7}"/>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7" name="灯片编号占位符 6">
            <a:extLst>
              <a:ext uri="{FF2B5EF4-FFF2-40B4-BE49-F238E27FC236}">
                <a16:creationId xmlns:a16="http://schemas.microsoft.com/office/drawing/2014/main" id="{6D6EDB62-2836-4103-AF98-7293850A7F79}"/>
              </a:ext>
            </a:extLst>
          </p:cNvPr>
          <p:cNvSpPr>
            <a:spLocks noGrp="1"/>
          </p:cNvSpPr>
          <p:nvPr>
            <p:ph type="sldNum" sz="quarter" idx="12"/>
          </p:nvPr>
        </p:nvSpPr>
        <p:spPr/>
        <p:txBody>
          <a:bodyPr/>
          <a:lstStyle/>
          <a:p>
            <a:fld id="{19610490-86D2-491A-92B0-A39FF8707FD4}" type="slidenum">
              <a:rPr lang="zh-CN" altLang="en-US" smtClean="0"/>
              <a:t>15</a:t>
            </a:fld>
            <a:endParaRPr lang="zh-CN" altLang="en-US"/>
          </a:p>
        </p:txBody>
      </p:sp>
      <p:grpSp>
        <p:nvGrpSpPr>
          <p:cNvPr id="52" name="组合 51">
            <a:extLst>
              <a:ext uri="{FF2B5EF4-FFF2-40B4-BE49-F238E27FC236}">
                <a16:creationId xmlns:a16="http://schemas.microsoft.com/office/drawing/2014/main" id="{6030A60D-EE04-4D74-A9A1-110BAF48F415}"/>
              </a:ext>
            </a:extLst>
          </p:cNvPr>
          <p:cNvGrpSpPr/>
          <p:nvPr/>
        </p:nvGrpSpPr>
        <p:grpSpPr>
          <a:xfrm>
            <a:off x="1945406" y="2148618"/>
            <a:ext cx="8727197" cy="1879404"/>
            <a:chOff x="2435941" y="2740126"/>
            <a:chExt cx="8727197" cy="1879404"/>
          </a:xfrm>
        </p:grpSpPr>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0F0F5D6F-B5EA-4913-A788-9BDAF4C36304}"/>
                    </a:ext>
                  </a:extLst>
                </p:cNvPr>
                <p:cNvSpPr txBox="1"/>
                <p:nvPr/>
              </p:nvSpPr>
              <p:spPr>
                <a:xfrm>
                  <a:off x="2435941" y="2740126"/>
                  <a:ext cx="5208157" cy="435376"/>
                </a:xfrm>
                <a:prstGeom prst="rect">
                  <a:avLst/>
                </a:prstGeom>
                <a:noFill/>
              </p:spPr>
              <p:txBody>
                <a:bodyPr wrap="none" lIns="0" tIns="0" rIns="0" bIns="0"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e>
                          </m:d>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e>
                          </m:d>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e>
                          </m:d>
                        </m:e>
                      </m:d>
                    </m:oMath>
                  </a14:m>
                  <a:r>
                    <a:rPr lang="en-US" altLang="zh-CN" sz="2400"/>
                    <a:t>,</a:t>
                  </a:r>
                  <a:endParaRPr lang="zh-CN" altLang="en-US" sz="2400"/>
                </a:p>
              </p:txBody>
            </p:sp>
          </mc:Choice>
          <mc:Fallback xmlns="">
            <p:sp>
              <p:nvSpPr>
                <p:cNvPr id="44" name="文本框 43">
                  <a:extLst>
                    <a:ext uri="{FF2B5EF4-FFF2-40B4-BE49-F238E27FC236}">
                      <a16:creationId xmlns:a16="http://schemas.microsoft.com/office/drawing/2014/main" id="{0F0F5D6F-B5EA-4913-A788-9BDAF4C36304}"/>
                    </a:ext>
                  </a:extLst>
                </p:cNvPr>
                <p:cNvSpPr txBox="1">
                  <a:spLocks noRot="1" noChangeAspect="1" noMove="1" noResize="1" noEditPoints="1" noAdjustHandles="1" noChangeArrowheads="1" noChangeShapeType="1" noTextEdit="1"/>
                </p:cNvSpPr>
                <p:nvPr/>
              </p:nvSpPr>
              <p:spPr>
                <a:xfrm>
                  <a:off x="2435941" y="2740126"/>
                  <a:ext cx="5208157" cy="435376"/>
                </a:xfrm>
                <a:prstGeom prst="rect">
                  <a:avLst/>
                </a:prstGeom>
                <a:blipFill>
                  <a:blip r:embed="rId3"/>
                  <a:stretch>
                    <a:fillRect t="-12500" r="-2693" b="-34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79D70D8-C9BD-47E7-9E6D-531C34D190A1}"/>
                    </a:ext>
                  </a:extLst>
                </p:cNvPr>
                <p:cNvSpPr txBox="1"/>
                <p:nvPr/>
              </p:nvSpPr>
              <p:spPr>
                <a:xfrm>
                  <a:off x="2435941" y="3145925"/>
                  <a:ext cx="7643183" cy="435376"/>
                </a:xfrm>
                <a:prstGeom prst="rect">
                  <a:avLst/>
                </a:prstGeom>
                <a:noFill/>
              </p:spPr>
              <p:txBody>
                <a:bodyPr wrap="none" lIns="0" tIns="0" rIns="0" bIns="0"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𝑉</m:t>
                          </m:r>
                        </m:e>
                        <m:sub>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Sub>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e>
                          </m:d>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e>
                          </m:d>
                        </m:e>
                      </m:d>
                    </m:oMath>
                  </a14:m>
                  <a:r>
                    <a:rPr lang="en-US" altLang="zh-CN" sz="2400"/>
                    <a:t>,</a:t>
                  </a:r>
                  <a:endParaRPr lang="zh-CN" altLang="en-US" sz="2400"/>
                </a:p>
              </p:txBody>
            </p:sp>
          </mc:Choice>
          <mc:Fallback xmlns="">
            <p:sp>
              <p:nvSpPr>
                <p:cNvPr id="45" name="文本框 44">
                  <a:extLst>
                    <a:ext uri="{FF2B5EF4-FFF2-40B4-BE49-F238E27FC236}">
                      <a16:creationId xmlns:a16="http://schemas.microsoft.com/office/drawing/2014/main" id="{179D70D8-C9BD-47E7-9E6D-531C34D190A1}"/>
                    </a:ext>
                  </a:extLst>
                </p:cNvPr>
                <p:cNvSpPr txBox="1">
                  <a:spLocks noRot="1" noChangeAspect="1" noMove="1" noResize="1" noEditPoints="1" noAdjustHandles="1" noChangeArrowheads="1" noChangeShapeType="1" noTextEdit="1"/>
                </p:cNvSpPr>
                <p:nvPr/>
              </p:nvSpPr>
              <p:spPr>
                <a:xfrm>
                  <a:off x="2435941" y="3145925"/>
                  <a:ext cx="7643183" cy="435376"/>
                </a:xfrm>
                <a:prstGeom prst="rect">
                  <a:avLst/>
                </a:prstGeom>
                <a:blipFill>
                  <a:blip r:embed="rId4"/>
                  <a:stretch>
                    <a:fillRect t="-12676" r="-1515" b="-366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3307BBB-76E6-4F73-828E-F8654283EA14}"/>
                    </a:ext>
                  </a:extLst>
                </p:cNvPr>
                <p:cNvSpPr txBox="1"/>
                <p:nvPr/>
              </p:nvSpPr>
              <p:spPr>
                <a:xfrm>
                  <a:off x="2435941" y="3555164"/>
                  <a:ext cx="8727197" cy="442878"/>
                </a:xfrm>
                <a:prstGeom prst="rect">
                  <a:avLst/>
                </a:prstGeom>
                <a:noFill/>
              </p:spPr>
              <p:txBody>
                <a:bodyPr wrap="none" lIns="0" tIns="0" rIns="0" bIns="0"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𝑉</m:t>
                          </m:r>
                        </m:e>
                        <m:sub>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e>
                          </m:d>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Sub>
                                </m:e>
                              </m:d>
                            </m:sup>
                          </m:sSup>
                          <m:r>
                            <a:rPr lang="en-US" altLang="zh-CN" sz="2400" i="1">
                              <a:latin typeface="Cambria Math" panose="02040503050406030204" pitchFamily="18" charset="0"/>
                            </a:rPr>
                            <m:t>𝑉</m:t>
                          </m:r>
                        </m:e>
                        <m:sub>
                          <m:r>
                            <a:rPr lang="en-US" altLang="zh-CN" sz="2400" i="1">
                              <a:latin typeface="Cambria Math" panose="02040503050406030204" pitchFamily="18" charset="0"/>
                            </a:rPr>
                            <m:t>𝜎</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1</m:t>
                                  </m:r>
                                </m:sub>
                              </m:sSub>
                            </m:e>
                          </m:d>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1</m:t>
                                  </m:r>
                                </m:sub>
                              </m:sSub>
                            </m:e>
                          </m:d>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e>
                          </m:d>
                        </m:e>
                      </m:d>
                    </m:oMath>
                  </a14:m>
                  <a:r>
                    <a:rPr lang="en-US" altLang="zh-CN" sz="2400"/>
                    <a:t>,</a:t>
                  </a:r>
                  <a:endParaRPr lang="zh-CN" altLang="en-US" sz="2400"/>
                </a:p>
              </p:txBody>
            </p:sp>
          </mc:Choice>
          <mc:Fallback xmlns="">
            <p:sp>
              <p:nvSpPr>
                <p:cNvPr id="46" name="文本框 45">
                  <a:extLst>
                    <a:ext uri="{FF2B5EF4-FFF2-40B4-BE49-F238E27FC236}">
                      <a16:creationId xmlns:a16="http://schemas.microsoft.com/office/drawing/2014/main" id="{73307BBB-76E6-4F73-828E-F8654283EA14}"/>
                    </a:ext>
                  </a:extLst>
                </p:cNvPr>
                <p:cNvSpPr txBox="1">
                  <a:spLocks noRot="1" noChangeAspect="1" noMove="1" noResize="1" noEditPoints="1" noAdjustHandles="1" noChangeArrowheads="1" noChangeShapeType="1" noTextEdit="1"/>
                </p:cNvSpPr>
                <p:nvPr/>
              </p:nvSpPr>
              <p:spPr>
                <a:xfrm>
                  <a:off x="2435941" y="3555164"/>
                  <a:ext cx="8727197" cy="442878"/>
                </a:xfrm>
                <a:prstGeom prst="rect">
                  <a:avLst/>
                </a:prstGeom>
                <a:blipFill>
                  <a:blip r:embed="rId5"/>
                  <a:stretch>
                    <a:fillRect t="-10959" r="-1187" b="-342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E9DF181-4478-4740-8400-22B2FA03171A}"/>
                    </a:ext>
                  </a:extLst>
                </p:cNvPr>
                <p:cNvSpPr txBox="1"/>
                <p:nvPr/>
              </p:nvSpPr>
              <p:spPr>
                <a:xfrm>
                  <a:off x="2524310" y="4181077"/>
                  <a:ext cx="5773568" cy="438453"/>
                </a:xfrm>
                <a:prstGeom prst="rect">
                  <a:avLst/>
                </a:prstGeom>
                <a:noFill/>
              </p:spPr>
              <p:txBody>
                <a:bodyPr wrap="none" lIns="0" tIns="0" rIns="0" bIns="0"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𝑉</m:t>
                          </m:r>
                        </m:e>
                        <m:sub>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𝑡</m:t>
                              </m:r>
                            </m:e>
                          </m:d>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𝜇</m:t>
                          </m:r>
                        </m:e>
                        <m:sup>
                          <m:r>
                            <a:rPr lang="en-US" altLang="zh-CN" sz="2400" b="0" i="1" smtClean="0">
                              <a:solidFill>
                                <a:schemeClr val="accent2"/>
                              </a:solidFill>
                              <a:latin typeface="Cambria Math" panose="02040503050406030204" pitchFamily="18" charset="0"/>
                            </a:rPr>
                            <m:t>𝑁</m:t>
                          </m:r>
                          <m:d>
                            <m:dPr>
                              <m:ctrlPr>
                                <a:rPr lang="en-US" altLang="zh-CN" sz="2400" b="0" i="1" smtClean="0">
                                  <a:solidFill>
                                    <a:schemeClr val="accent2"/>
                                  </a:solidFill>
                                  <a:latin typeface="Cambria Math" panose="02040503050406030204" pitchFamily="18" charset="0"/>
                                </a:rPr>
                              </m:ctrlPr>
                            </m:dPr>
                            <m:e>
                              <m:sSub>
                                <m:sSubPr>
                                  <m:ctrlPr>
                                    <a:rPr lang="en-US" altLang="zh-CN" sz="2400" b="0" i="1" smtClean="0">
                                      <a:solidFill>
                                        <a:schemeClr val="accent2"/>
                                      </a:solidFill>
                                      <a:latin typeface="Cambria Math" panose="02040503050406030204" pitchFamily="18" charset="0"/>
                                    </a:rPr>
                                  </m:ctrlPr>
                                </m:sSubPr>
                                <m:e>
                                  <m:r>
                                    <a:rPr lang="en-US" altLang="zh-CN" sz="2400" b="0" i="1" smtClean="0">
                                      <a:solidFill>
                                        <a:schemeClr val="accent2"/>
                                      </a:solidFill>
                                      <a:latin typeface="Cambria Math" panose="02040503050406030204" pitchFamily="18" charset="0"/>
                                    </a:rPr>
                                    <m:t>𝑡</m:t>
                                  </m:r>
                                </m:e>
                                <m:sub>
                                  <m:r>
                                    <a:rPr lang="en-US" altLang="zh-CN" sz="2400" b="0" i="1" smtClean="0">
                                      <a:solidFill>
                                        <a:schemeClr val="accent2"/>
                                      </a:solidFill>
                                      <a:latin typeface="Cambria Math" panose="02040503050406030204" pitchFamily="18" charset="0"/>
                                    </a:rPr>
                                    <m:t>0</m:t>
                                  </m:r>
                                </m:sub>
                              </m:sSub>
                              <m:r>
                                <a:rPr lang="en-US" altLang="zh-CN" sz="2400" b="0" i="1" smtClean="0">
                                  <a:solidFill>
                                    <a:schemeClr val="accent2"/>
                                  </a:solidFill>
                                  <a:latin typeface="Cambria Math" panose="02040503050406030204" pitchFamily="18" charset="0"/>
                                </a:rPr>
                                <m:t>,</m:t>
                              </m:r>
                              <m:r>
                                <a:rPr lang="en-US" altLang="zh-CN" sz="2400" b="0" i="1" smtClean="0">
                                  <a:solidFill>
                                    <a:schemeClr val="accent2"/>
                                  </a:solidFill>
                                  <a:latin typeface="Cambria Math" panose="02040503050406030204" pitchFamily="18" charset="0"/>
                                </a:rPr>
                                <m:t>𝑡</m:t>
                              </m:r>
                            </m:e>
                          </m:d>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up>
                      </m:sSup>
                    </m:oMath>
                  </a14:m>
                  <a:r>
                    <a:rPr lang="en-US" altLang="zh-CN" sz="240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𝜎</m:t>
                          </m:r>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e>
                          </m:d>
                        </m:e>
                      </m:d>
                    </m:oMath>
                  </a14:m>
                  <a:r>
                    <a:rPr lang="en-US" altLang="zh-CN" sz="2400"/>
                    <a:t>.</a:t>
                  </a:r>
                  <a:endParaRPr lang="zh-CN" altLang="en-US" sz="2400"/>
                </a:p>
              </p:txBody>
            </p:sp>
          </mc:Choice>
          <mc:Fallback xmlns="">
            <p:sp>
              <p:nvSpPr>
                <p:cNvPr id="50" name="文本框 49">
                  <a:extLst>
                    <a:ext uri="{FF2B5EF4-FFF2-40B4-BE49-F238E27FC236}">
                      <a16:creationId xmlns:a16="http://schemas.microsoft.com/office/drawing/2014/main" id="{2E9DF181-4478-4740-8400-22B2FA03171A}"/>
                    </a:ext>
                  </a:extLst>
                </p:cNvPr>
                <p:cNvSpPr txBox="1">
                  <a:spLocks noRot="1" noChangeAspect="1" noMove="1" noResize="1" noEditPoints="1" noAdjustHandles="1" noChangeArrowheads="1" noChangeShapeType="1" noTextEdit="1"/>
                </p:cNvSpPr>
                <p:nvPr/>
              </p:nvSpPr>
              <p:spPr>
                <a:xfrm>
                  <a:off x="2524310" y="4181077"/>
                  <a:ext cx="5773568" cy="438453"/>
                </a:xfrm>
                <a:prstGeom prst="rect">
                  <a:avLst/>
                </a:prstGeom>
                <a:blipFill>
                  <a:blip r:embed="rId6"/>
                  <a:stretch>
                    <a:fillRect t="-12500" r="-2218" b="-34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B05D4DB-DE66-4CC7-8E58-5543155478AC}"/>
                    </a:ext>
                  </a:extLst>
                </p:cNvPr>
                <p:cNvSpPr txBox="1"/>
                <p:nvPr/>
              </p:nvSpPr>
              <p:spPr>
                <a:xfrm>
                  <a:off x="2588769" y="3936106"/>
                  <a:ext cx="3478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a:p>
              </p:txBody>
            </p:sp>
          </mc:Choice>
          <mc:Fallback xmlns="">
            <p:sp>
              <p:nvSpPr>
                <p:cNvPr id="51" name="文本框 50">
                  <a:extLst>
                    <a:ext uri="{FF2B5EF4-FFF2-40B4-BE49-F238E27FC236}">
                      <a16:creationId xmlns:a16="http://schemas.microsoft.com/office/drawing/2014/main" id="{4B05D4DB-DE66-4CC7-8E58-5543155478AC}"/>
                    </a:ext>
                  </a:extLst>
                </p:cNvPr>
                <p:cNvSpPr txBox="1">
                  <a:spLocks noRot="1" noChangeAspect="1" noMove="1" noResize="1" noEditPoints="1" noAdjustHandles="1" noChangeArrowheads="1" noChangeShapeType="1" noTextEdit="1"/>
                </p:cNvSpPr>
                <p:nvPr/>
              </p:nvSpPr>
              <p:spPr>
                <a:xfrm>
                  <a:off x="2588769" y="3936106"/>
                  <a:ext cx="347851" cy="369332"/>
                </a:xfrm>
                <a:prstGeom prst="rect">
                  <a:avLst/>
                </a:prstGeom>
                <a:blipFill>
                  <a:blip r:embed="rId7"/>
                  <a:stretch>
                    <a:fillRect l="-3509" r="-3509"/>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3" name="标注: 弯曲线形 52">
                <a:extLst>
                  <a:ext uri="{FF2B5EF4-FFF2-40B4-BE49-F238E27FC236}">
                    <a16:creationId xmlns:a16="http://schemas.microsoft.com/office/drawing/2014/main" id="{3EB7A722-19CE-4E1E-932A-2C2B734865FF}"/>
                  </a:ext>
                </a:extLst>
              </p:cNvPr>
              <p:cNvSpPr/>
              <p:nvPr/>
            </p:nvSpPr>
            <p:spPr>
              <a:xfrm>
                <a:off x="5524724" y="4102645"/>
                <a:ext cx="3957291" cy="536121"/>
              </a:xfrm>
              <a:prstGeom prst="borderCallout2">
                <a:avLst>
                  <a:gd name="adj1" fmla="val 18750"/>
                  <a:gd name="adj2" fmla="val -8333"/>
                  <a:gd name="adj3" fmla="val 18750"/>
                  <a:gd name="adj4" fmla="val -16667"/>
                  <a:gd name="adj5" fmla="val -45999"/>
                  <a:gd name="adj6" fmla="val -27382"/>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14:m>
                  <m:oMath xmlns:m="http://schemas.openxmlformats.org/officeDocument/2006/math">
                    <m:r>
                      <a:rPr lang="en-US" altLang="zh-CN" b="0" i="1" smtClean="0">
                        <a:solidFill>
                          <a:sysClr val="windowText" lastClr="000000"/>
                        </a:solidFill>
                        <a:latin typeface="Cambria Math" panose="02040503050406030204" pitchFamily="18" charset="0"/>
                      </a:rPr>
                      <m:t>𝑁</m:t>
                    </m:r>
                    <m:d>
                      <m:dPr>
                        <m:ctrlPr>
                          <a:rPr lang="en-US" altLang="zh-CN" b="0" i="1" smtClean="0">
                            <a:solidFill>
                              <a:sysClr val="windowText" lastClr="000000"/>
                            </a:solidFill>
                            <a:latin typeface="Cambria Math" panose="02040503050406030204" pitchFamily="18" charset="0"/>
                          </a:rPr>
                        </m:ctrlPr>
                      </m:dPr>
                      <m:e>
                        <m:r>
                          <a:rPr lang="en-US" altLang="zh-CN" b="0" i="1" smtClean="0">
                            <a:solidFill>
                              <a:sysClr val="windowText" lastClr="000000"/>
                            </a:solidFill>
                            <a:latin typeface="Cambria Math" panose="02040503050406030204" pitchFamily="18" charset="0"/>
                          </a:rPr>
                          <m:t>𝑠</m:t>
                        </m:r>
                        <m:r>
                          <a:rPr lang="en-US" altLang="zh-CN" b="0" i="1" smtClean="0">
                            <a:solidFill>
                              <a:sysClr val="windowText" lastClr="000000"/>
                            </a:solidFill>
                            <a:latin typeface="Cambria Math" panose="02040503050406030204" pitchFamily="18" charset="0"/>
                          </a:rPr>
                          <m:t>,</m:t>
                        </m:r>
                        <m:r>
                          <a:rPr lang="en-US" altLang="zh-CN" b="0" i="1" smtClean="0">
                            <a:solidFill>
                              <a:sysClr val="windowText" lastClr="000000"/>
                            </a:solidFill>
                            <a:latin typeface="Cambria Math" panose="02040503050406030204" pitchFamily="18" charset="0"/>
                          </a:rPr>
                          <m:t>𝑡</m:t>
                        </m:r>
                      </m:e>
                    </m:d>
                    <m:r>
                      <a:rPr lang="zh-CN" altLang="en-US" i="1" smtClean="0">
                        <a:solidFill>
                          <a:sysClr val="windowText" lastClr="000000"/>
                        </a:solidFill>
                        <a:latin typeface="Cambria Math" panose="02040503050406030204" pitchFamily="18" charset="0"/>
                      </a:rPr>
                      <m:t>：</m:t>
                    </m:r>
                  </m:oMath>
                </a14:m>
                <a:r>
                  <a:rPr lang="en-US" altLang="zh-CN" dirty="0">
                    <a:solidFill>
                      <a:sysClr val="windowText" lastClr="000000"/>
                    </a:solidFill>
                  </a:rPr>
                  <a:t>Total number of switches over time interval </a:t>
                </a:r>
                <a14:m>
                  <m:oMath xmlns:m="http://schemas.openxmlformats.org/officeDocument/2006/math">
                    <m:r>
                      <a:rPr lang="en-US" altLang="zh-CN" i="1">
                        <a:solidFill>
                          <a:sysClr val="windowText" lastClr="000000"/>
                        </a:solidFill>
                        <a:latin typeface="Cambria Math" panose="02040503050406030204" pitchFamily="18" charset="0"/>
                      </a:rPr>
                      <m:t>(</m:t>
                    </m:r>
                    <m:r>
                      <a:rPr lang="en-US" altLang="zh-CN" b="0" i="1" smtClean="0">
                        <a:solidFill>
                          <a:sysClr val="windowText" lastClr="000000"/>
                        </a:solidFill>
                        <a:latin typeface="Cambria Math" panose="02040503050406030204" pitchFamily="18" charset="0"/>
                      </a:rPr>
                      <m:t>𝑠</m:t>
                    </m:r>
                    <m:r>
                      <a:rPr lang="en-US" altLang="zh-CN" i="1">
                        <a:solidFill>
                          <a:sysClr val="windowText" lastClr="000000"/>
                        </a:solidFill>
                        <a:latin typeface="Cambria Math" panose="02040503050406030204" pitchFamily="18" charset="0"/>
                      </a:rPr>
                      <m:t>,</m:t>
                    </m:r>
                    <m:r>
                      <a:rPr lang="en-US" altLang="zh-CN" i="1">
                        <a:solidFill>
                          <a:sysClr val="windowText" lastClr="000000"/>
                        </a:solidFill>
                        <a:latin typeface="Cambria Math" panose="02040503050406030204" pitchFamily="18" charset="0"/>
                      </a:rPr>
                      <m:t>𝑡</m:t>
                    </m:r>
                    <m:r>
                      <a:rPr lang="en-US" altLang="zh-CN" i="1">
                        <a:solidFill>
                          <a:sysClr val="windowText" lastClr="000000"/>
                        </a:solidFill>
                        <a:latin typeface="Cambria Math" panose="02040503050406030204" pitchFamily="18" charset="0"/>
                      </a:rPr>
                      <m:t>]</m:t>
                    </m:r>
                  </m:oMath>
                </a14:m>
                <a:endParaRPr lang="zh-CN" altLang="en-US" dirty="0">
                  <a:solidFill>
                    <a:sysClr val="windowText" lastClr="000000"/>
                  </a:solidFill>
                </a:endParaRPr>
              </a:p>
            </p:txBody>
          </p:sp>
        </mc:Choice>
        <mc:Fallback>
          <p:sp>
            <p:nvSpPr>
              <p:cNvPr id="53" name="标注: 弯曲线形 52">
                <a:extLst>
                  <a:ext uri="{FF2B5EF4-FFF2-40B4-BE49-F238E27FC236}">
                    <a16:creationId xmlns:a16="http://schemas.microsoft.com/office/drawing/2014/main" id="{3EB7A722-19CE-4E1E-932A-2C2B734865FF}"/>
                  </a:ext>
                </a:extLst>
              </p:cNvPr>
              <p:cNvSpPr>
                <a:spLocks noRot="1" noChangeAspect="1" noMove="1" noResize="1" noEditPoints="1" noAdjustHandles="1" noChangeArrowheads="1" noChangeShapeType="1" noTextEdit="1"/>
              </p:cNvSpPr>
              <p:nvPr/>
            </p:nvSpPr>
            <p:spPr>
              <a:xfrm>
                <a:off x="5524724" y="4102645"/>
                <a:ext cx="3957291" cy="536121"/>
              </a:xfrm>
              <a:prstGeom prst="borderCallout2">
                <a:avLst>
                  <a:gd name="adj1" fmla="val 18750"/>
                  <a:gd name="adj2" fmla="val -8333"/>
                  <a:gd name="adj3" fmla="val 18750"/>
                  <a:gd name="adj4" fmla="val -16667"/>
                  <a:gd name="adj5" fmla="val -45999"/>
                  <a:gd name="adj6" fmla="val -27382"/>
                </a:avLst>
              </a:prstGeom>
              <a:blipFill>
                <a:blip r:embed="rId8"/>
                <a:stretch>
                  <a:fillRect b="-17557"/>
                </a:stretch>
              </a:blipFill>
              <a:ln w="9525" cap="flat" cmpd="sng" algn="ctr">
                <a:solidFill>
                  <a:schemeClr val="accent2"/>
                </a:solidFill>
                <a:prstDash val="solid"/>
                <a:round/>
                <a:headEnd type="none" w="med" len="med"/>
                <a:tailEnd type="none" w="med" len="med"/>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50EBD934-024A-46AD-AB1B-26970BE8605B}"/>
              </a:ext>
            </a:extLst>
          </p:cNvPr>
          <p:cNvGrpSpPr/>
          <p:nvPr/>
        </p:nvGrpSpPr>
        <p:grpSpPr>
          <a:xfrm>
            <a:off x="2098234" y="4435627"/>
            <a:ext cx="6810032" cy="2004668"/>
            <a:chOff x="1197895" y="4709382"/>
            <a:chExt cx="6810032" cy="2004668"/>
          </a:xfrm>
        </p:grpSpPr>
        <p:cxnSp>
          <p:nvCxnSpPr>
            <p:cNvPr id="5" name="直接箭头连接符 4">
              <a:extLst>
                <a:ext uri="{FF2B5EF4-FFF2-40B4-BE49-F238E27FC236}">
                  <a16:creationId xmlns:a16="http://schemas.microsoft.com/office/drawing/2014/main" id="{AD2CD208-8D1C-4725-9EBA-A571DD3C2C34}"/>
                </a:ext>
              </a:extLst>
            </p:cNvPr>
            <p:cNvCxnSpPr/>
            <p:nvPr/>
          </p:nvCxnSpPr>
          <p:spPr>
            <a:xfrm>
              <a:off x="2273238" y="6317615"/>
              <a:ext cx="57346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93592620-4169-4269-9ADB-1B097824C5F8}"/>
                </a:ext>
              </a:extLst>
            </p:cNvPr>
            <p:cNvCxnSpPr>
              <a:cxnSpLocks/>
            </p:cNvCxnSpPr>
            <p:nvPr/>
          </p:nvCxnSpPr>
          <p:spPr>
            <a:xfrm flipV="1">
              <a:off x="2588769" y="4709382"/>
              <a:ext cx="0" cy="1806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4974522-15CB-4889-BCE8-0767359D2238}"/>
                </a:ext>
              </a:extLst>
            </p:cNvPr>
            <p:cNvCxnSpPr>
              <a:cxnSpLocks/>
            </p:cNvCxnSpPr>
            <p:nvPr/>
          </p:nvCxnSpPr>
          <p:spPr>
            <a:xfrm>
              <a:off x="4565756" y="4992042"/>
              <a:ext cx="0" cy="1413692"/>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12" name="直接连接符 11">
              <a:extLst>
                <a:ext uri="{FF2B5EF4-FFF2-40B4-BE49-F238E27FC236}">
                  <a16:creationId xmlns:a16="http://schemas.microsoft.com/office/drawing/2014/main" id="{21623AC2-7F7A-49B7-B718-DC1307C81BDD}"/>
                </a:ext>
              </a:extLst>
            </p:cNvPr>
            <p:cNvCxnSpPr>
              <a:cxnSpLocks/>
            </p:cNvCxnSpPr>
            <p:nvPr/>
          </p:nvCxnSpPr>
          <p:spPr>
            <a:xfrm>
              <a:off x="5943520" y="4992042"/>
              <a:ext cx="0" cy="1431154"/>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13" name="直接连接符 12">
              <a:extLst>
                <a:ext uri="{FF2B5EF4-FFF2-40B4-BE49-F238E27FC236}">
                  <a16:creationId xmlns:a16="http://schemas.microsoft.com/office/drawing/2014/main" id="{A1FB9C2B-98B2-430E-AC9F-8C1345C46A22}"/>
                </a:ext>
              </a:extLst>
            </p:cNvPr>
            <p:cNvCxnSpPr>
              <a:cxnSpLocks/>
            </p:cNvCxnSpPr>
            <p:nvPr/>
          </p:nvCxnSpPr>
          <p:spPr>
            <a:xfrm>
              <a:off x="6391880" y="4992042"/>
              <a:ext cx="5" cy="1431154"/>
            </a:xfrm>
            <a:prstGeom prst="line">
              <a:avLst/>
            </a:prstGeom>
            <a:ln>
              <a:prstDash val="dash"/>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224BD6E-E010-49F6-8BC9-53E83AE467A8}"/>
                    </a:ext>
                  </a:extLst>
                </p:cNvPr>
                <p:cNvSpPr txBox="1"/>
                <p:nvPr/>
              </p:nvSpPr>
              <p:spPr>
                <a:xfrm>
                  <a:off x="7251234" y="6317615"/>
                  <a:ext cx="333611" cy="360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a:p>
              </p:txBody>
            </p:sp>
          </mc:Choice>
          <mc:Fallback xmlns="">
            <p:sp>
              <p:nvSpPr>
                <p:cNvPr id="20" name="文本框 19">
                  <a:extLst>
                    <a:ext uri="{FF2B5EF4-FFF2-40B4-BE49-F238E27FC236}">
                      <a16:creationId xmlns:a16="http://schemas.microsoft.com/office/drawing/2014/main" id="{D224BD6E-E010-49F6-8BC9-53E83AE467A8}"/>
                    </a:ext>
                  </a:extLst>
                </p:cNvPr>
                <p:cNvSpPr txBox="1">
                  <a:spLocks noRot="1" noChangeAspect="1" noMove="1" noResize="1" noEditPoints="1" noAdjustHandles="1" noChangeArrowheads="1" noChangeShapeType="1" noTextEdit="1"/>
                </p:cNvSpPr>
                <p:nvPr/>
              </p:nvSpPr>
              <p:spPr>
                <a:xfrm>
                  <a:off x="7251234" y="6317615"/>
                  <a:ext cx="333611" cy="360897"/>
                </a:xfrm>
                <a:prstGeom prst="rect">
                  <a:avLst/>
                </a:prstGeom>
                <a:blipFill>
                  <a:blip r:embed="rId9"/>
                  <a:stretch>
                    <a:fillRect/>
                  </a:stretch>
                </a:blipFill>
              </p:spPr>
              <p:txBody>
                <a:bodyPr/>
                <a:lstStyle/>
                <a:p>
                  <a:r>
                    <a:rPr lang="zh-CN" altLang="en-US">
                      <a:noFill/>
                    </a:rPr>
                    <a:t> </a:t>
                  </a:r>
                </a:p>
              </p:txBody>
            </p:sp>
          </mc:Fallback>
        </mc:AlternateContent>
        <p:cxnSp>
          <p:nvCxnSpPr>
            <p:cNvPr id="29" name="直接连接符 28">
              <a:extLst>
                <a:ext uri="{FF2B5EF4-FFF2-40B4-BE49-F238E27FC236}">
                  <a16:creationId xmlns:a16="http://schemas.microsoft.com/office/drawing/2014/main" id="{7FBD4722-2D85-4D0C-8569-9CD7054F0771}"/>
                </a:ext>
              </a:extLst>
            </p:cNvPr>
            <p:cNvCxnSpPr>
              <a:cxnSpLocks/>
            </p:cNvCxnSpPr>
            <p:nvPr/>
          </p:nvCxnSpPr>
          <p:spPr>
            <a:xfrm flipH="1">
              <a:off x="3563484" y="4992042"/>
              <a:ext cx="36462" cy="1431154"/>
            </a:xfrm>
            <a:prstGeom prst="line">
              <a:avLst/>
            </a:prstGeom>
            <a:ln>
              <a:prstDash val="dash"/>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58B2DCA-951B-475E-A722-9E3E46A96090}"/>
                    </a:ext>
                  </a:extLst>
                </p:cNvPr>
                <p:cNvSpPr txBox="1"/>
                <p:nvPr/>
              </p:nvSpPr>
              <p:spPr>
                <a:xfrm>
                  <a:off x="3396678" y="6392038"/>
                  <a:ext cx="254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oMath>
                    </m:oMathPara>
                  </a14:m>
                  <a:endParaRPr lang="zh-CN" altLang="en-US"/>
                </a:p>
              </p:txBody>
            </p:sp>
          </mc:Choice>
          <mc:Fallback xmlns="">
            <p:sp>
              <p:nvSpPr>
                <p:cNvPr id="30" name="文本框 29">
                  <a:extLst>
                    <a:ext uri="{FF2B5EF4-FFF2-40B4-BE49-F238E27FC236}">
                      <a16:creationId xmlns:a16="http://schemas.microsoft.com/office/drawing/2014/main" id="{B58B2DCA-951B-475E-A722-9E3E46A96090}"/>
                    </a:ext>
                  </a:extLst>
                </p:cNvPr>
                <p:cNvSpPr txBox="1">
                  <a:spLocks noRot="1" noChangeAspect="1" noMove="1" noResize="1" noEditPoints="1" noAdjustHandles="1" noChangeArrowheads="1" noChangeShapeType="1" noTextEdit="1"/>
                </p:cNvSpPr>
                <p:nvPr/>
              </p:nvSpPr>
              <p:spPr>
                <a:xfrm>
                  <a:off x="3396678" y="6392038"/>
                  <a:ext cx="254109" cy="276999"/>
                </a:xfrm>
                <a:prstGeom prst="rect">
                  <a:avLst/>
                </a:prstGeom>
                <a:blipFill>
                  <a:blip r:embed="rId10"/>
                  <a:stretch>
                    <a:fillRect l="-16667" r="-476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238B142-2720-4ED1-B55B-85099656E167}"/>
                    </a:ext>
                  </a:extLst>
                </p:cNvPr>
                <p:cNvSpPr txBox="1"/>
                <p:nvPr/>
              </p:nvSpPr>
              <p:spPr>
                <a:xfrm>
                  <a:off x="4464792" y="6423196"/>
                  <a:ext cx="259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a:p>
              </p:txBody>
            </p:sp>
          </mc:Choice>
          <mc:Fallback xmlns="">
            <p:sp>
              <p:nvSpPr>
                <p:cNvPr id="31" name="文本框 30">
                  <a:extLst>
                    <a:ext uri="{FF2B5EF4-FFF2-40B4-BE49-F238E27FC236}">
                      <a16:creationId xmlns:a16="http://schemas.microsoft.com/office/drawing/2014/main" id="{8238B142-2720-4ED1-B55B-85099656E167}"/>
                    </a:ext>
                  </a:extLst>
                </p:cNvPr>
                <p:cNvSpPr txBox="1">
                  <a:spLocks noRot="1" noChangeAspect="1" noMove="1" noResize="1" noEditPoints="1" noAdjustHandles="1" noChangeArrowheads="1" noChangeShapeType="1" noTextEdit="1"/>
                </p:cNvSpPr>
                <p:nvPr/>
              </p:nvSpPr>
              <p:spPr>
                <a:xfrm>
                  <a:off x="4464792" y="6423196"/>
                  <a:ext cx="259430" cy="276999"/>
                </a:xfrm>
                <a:prstGeom prst="rect">
                  <a:avLst/>
                </a:prstGeom>
                <a:blipFill>
                  <a:blip r:embed="rId11"/>
                  <a:stretch>
                    <a:fillRect l="-16279" r="-4651"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E11B155-66F6-426D-9522-2AE859F9C1D1}"/>
                    </a:ext>
                  </a:extLst>
                </p:cNvPr>
                <p:cNvSpPr txBox="1"/>
                <p:nvPr/>
              </p:nvSpPr>
              <p:spPr>
                <a:xfrm>
                  <a:off x="5841837" y="6432268"/>
                  <a:ext cx="259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oMath>
                    </m:oMathPara>
                  </a14:m>
                  <a:endParaRPr lang="zh-CN" altLang="en-US"/>
                </a:p>
              </p:txBody>
            </p:sp>
          </mc:Choice>
          <mc:Fallback xmlns="">
            <p:sp>
              <p:nvSpPr>
                <p:cNvPr id="32" name="文本框 31">
                  <a:extLst>
                    <a:ext uri="{FF2B5EF4-FFF2-40B4-BE49-F238E27FC236}">
                      <a16:creationId xmlns:a16="http://schemas.microsoft.com/office/drawing/2014/main" id="{AE11B155-66F6-426D-9522-2AE859F9C1D1}"/>
                    </a:ext>
                  </a:extLst>
                </p:cNvPr>
                <p:cNvSpPr txBox="1">
                  <a:spLocks noRot="1" noChangeAspect="1" noMove="1" noResize="1" noEditPoints="1" noAdjustHandles="1" noChangeArrowheads="1" noChangeShapeType="1" noTextEdit="1"/>
                </p:cNvSpPr>
                <p:nvPr/>
              </p:nvSpPr>
              <p:spPr>
                <a:xfrm>
                  <a:off x="5841837" y="6432268"/>
                  <a:ext cx="259430" cy="276999"/>
                </a:xfrm>
                <a:prstGeom prst="rect">
                  <a:avLst/>
                </a:prstGeom>
                <a:blipFill>
                  <a:blip r:embed="rId12"/>
                  <a:stretch>
                    <a:fillRect l="-16279" r="-465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0D4933B-887B-4856-91D8-54D9341AD542}"/>
                    </a:ext>
                  </a:extLst>
                </p:cNvPr>
                <p:cNvSpPr txBox="1"/>
                <p:nvPr/>
              </p:nvSpPr>
              <p:spPr>
                <a:xfrm>
                  <a:off x="6324525" y="6437051"/>
                  <a:ext cx="259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4</m:t>
                            </m:r>
                          </m:sub>
                        </m:sSub>
                      </m:oMath>
                    </m:oMathPara>
                  </a14:m>
                  <a:endParaRPr lang="zh-CN" altLang="en-US"/>
                </a:p>
              </p:txBody>
            </p:sp>
          </mc:Choice>
          <mc:Fallback xmlns="">
            <p:sp>
              <p:nvSpPr>
                <p:cNvPr id="33" name="文本框 32">
                  <a:extLst>
                    <a:ext uri="{FF2B5EF4-FFF2-40B4-BE49-F238E27FC236}">
                      <a16:creationId xmlns:a16="http://schemas.microsoft.com/office/drawing/2014/main" id="{B0D4933B-887B-4856-91D8-54D9341AD542}"/>
                    </a:ext>
                  </a:extLst>
                </p:cNvPr>
                <p:cNvSpPr txBox="1">
                  <a:spLocks noRot="1" noChangeAspect="1" noMove="1" noResize="1" noEditPoints="1" noAdjustHandles="1" noChangeArrowheads="1" noChangeShapeType="1" noTextEdit="1"/>
                </p:cNvSpPr>
                <p:nvPr/>
              </p:nvSpPr>
              <p:spPr>
                <a:xfrm>
                  <a:off x="6324525" y="6437051"/>
                  <a:ext cx="259430" cy="276999"/>
                </a:xfrm>
                <a:prstGeom prst="rect">
                  <a:avLst/>
                </a:prstGeom>
                <a:blipFill>
                  <a:blip r:embed="rId13"/>
                  <a:stretch>
                    <a:fillRect l="-16279" r="-4651" b="-15556"/>
                  </a:stretch>
                </a:blipFill>
              </p:spPr>
              <p:txBody>
                <a:bodyPr/>
                <a:lstStyle/>
                <a:p>
                  <a:r>
                    <a:rPr lang="zh-CN" altLang="en-US">
                      <a:noFill/>
                    </a:rPr>
                    <a:t> </a:t>
                  </a:r>
                </a:p>
              </p:txBody>
            </p:sp>
          </mc:Fallback>
        </mc:AlternateContent>
        <p:sp>
          <p:nvSpPr>
            <p:cNvPr id="35" name="任意多边形: 形状 34">
              <a:extLst>
                <a:ext uri="{FF2B5EF4-FFF2-40B4-BE49-F238E27FC236}">
                  <a16:creationId xmlns:a16="http://schemas.microsoft.com/office/drawing/2014/main" id="{1EBE8058-C797-4D1F-A7F0-28A69CABE97D}"/>
                </a:ext>
              </a:extLst>
            </p:cNvPr>
            <p:cNvSpPr/>
            <p:nvPr/>
          </p:nvSpPr>
          <p:spPr>
            <a:xfrm>
              <a:off x="2597673" y="4992042"/>
              <a:ext cx="965810" cy="721941"/>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D8C50A06-44AB-4507-AFD5-3AF5871C9C27}"/>
                </a:ext>
              </a:extLst>
            </p:cNvPr>
            <p:cNvSpPr/>
            <p:nvPr/>
          </p:nvSpPr>
          <p:spPr>
            <a:xfrm>
              <a:off x="3599946" y="5416743"/>
              <a:ext cx="965810" cy="434255"/>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75AC04A9-517D-4F76-824E-7D2B41D9051F}"/>
                </a:ext>
              </a:extLst>
            </p:cNvPr>
            <p:cNvSpPr/>
            <p:nvPr/>
          </p:nvSpPr>
          <p:spPr>
            <a:xfrm>
              <a:off x="4565755" y="5528163"/>
              <a:ext cx="1377761" cy="566033"/>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334102DC-B78D-4A7A-980C-A816467F23EF}"/>
                </a:ext>
              </a:extLst>
            </p:cNvPr>
            <p:cNvSpPr/>
            <p:nvPr/>
          </p:nvSpPr>
          <p:spPr>
            <a:xfrm>
              <a:off x="5949297" y="5865002"/>
              <a:ext cx="442583" cy="139314"/>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41836D0F-BAD6-4218-A530-FA9C507DB731}"/>
                </a:ext>
              </a:extLst>
            </p:cNvPr>
            <p:cNvSpPr/>
            <p:nvPr/>
          </p:nvSpPr>
          <p:spPr>
            <a:xfrm>
              <a:off x="6391880" y="5785703"/>
              <a:ext cx="1089565" cy="333354"/>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A22DD2D-701C-478C-A1E3-67B9726F6C8A}"/>
                    </a:ext>
                  </a:extLst>
                </p:cNvPr>
                <p:cNvSpPr txBox="1"/>
                <p:nvPr/>
              </p:nvSpPr>
              <p:spPr>
                <a:xfrm>
                  <a:off x="1197895" y="4755390"/>
                  <a:ext cx="1513137" cy="415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𝑉</m:t>
                            </m:r>
                          </m:e>
                          <m:sub>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𝑡</m:t>
                                </m:r>
                              </m:e>
                            </m:d>
                          </m:e>
                        </m:d>
                      </m:oMath>
                    </m:oMathPara>
                  </a14:m>
                  <a:endParaRPr lang="zh-CN" altLang="en-US" dirty="0"/>
                </a:p>
              </p:txBody>
            </p:sp>
          </mc:Choice>
          <mc:Fallback xmlns="">
            <p:sp>
              <p:nvSpPr>
                <p:cNvPr id="55" name="文本框 54">
                  <a:extLst>
                    <a:ext uri="{FF2B5EF4-FFF2-40B4-BE49-F238E27FC236}">
                      <a16:creationId xmlns:a16="http://schemas.microsoft.com/office/drawing/2014/main" id="{3A22DD2D-701C-478C-A1E3-67B9726F6C8A}"/>
                    </a:ext>
                  </a:extLst>
                </p:cNvPr>
                <p:cNvSpPr txBox="1">
                  <a:spLocks noRot="1" noChangeAspect="1" noMove="1" noResize="1" noEditPoints="1" noAdjustHandles="1" noChangeArrowheads="1" noChangeShapeType="1" noTextEdit="1"/>
                </p:cNvSpPr>
                <p:nvPr/>
              </p:nvSpPr>
              <p:spPr>
                <a:xfrm>
                  <a:off x="1197895" y="4755390"/>
                  <a:ext cx="1513137" cy="415755"/>
                </a:xfrm>
                <a:prstGeom prst="rect">
                  <a:avLst/>
                </a:prstGeom>
                <a:blipFill>
                  <a:blip r:embed="rId14"/>
                  <a:stretch>
                    <a:fillRect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FCEB90B-88C1-4F89-A4C0-C383B26AA61A}"/>
                    </a:ext>
                  </a:extLst>
                </p:cNvPr>
                <p:cNvSpPr txBox="1"/>
                <p:nvPr/>
              </p:nvSpPr>
              <p:spPr>
                <a:xfrm>
                  <a:off x="2492064" y="6410214"/>
                  <a:ext cx="2578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oMath>
                    </m:oMathPara>
                  </a14:m>
                  <a:endParaRPr lang="zh-CN" altLang="en-US"/>
                </a:p>
              </p:txBody>
            </p:sp>
          </mc:Choice>
          <mc:Fallback xmlns="">
            <p:sp>
              <p:nvSpPr>
                <p:cNvPr id="28" name="文本框 27">
                  <a:extLst>
                    <a:ext uri="{FF2B5EF4-FFF2-40B4-BE49-F238E27FC236}">
                      <a16:creationId xmlns:a16="http://schemas.microsoft.com/office/drawing/2014/main" id="{5FCEB90B-88C1-4F89-A4C0-C383B26AA61A}"/>
                    </a:ext>
                  </a:extLst>
                </p:cNvPr>
                <p:cNvSpPr txBox="1">
                  <a:spLocks noRot="1" noChangeAspect="1" noMove="1" noResize="1" noEditPoints="1" noAdjustHandles="1" noChangeArrowheads="1" noChangeShapeType="1" noTextEdit="1"/>
                </p:cNvSpPr>
                <p:nvPr/>
              </p:nvSpPr>
              <p:spPr>
                <a:xfrm>
                  <a:off x="2492064" y="6410214"/>
                  <a:ext cx="257826" cy="276999"/>
                </a:xfrm>
                <a:prstGeom prst="rect">
                  <a:avLst/>
                </a:prstGeom>
                <a:blipFill>
                  <a:blip r:embed="rId15"/>
                  <a:stretch>
                    <a:fillRect l="-19048" r="-4762" b="-15217"/>
                  </a:stretch>
                </a:blipFill>
              </p:spPr>
              <p:txBody>
                <a:bodyPr/>
                <a:lstStyle/>
                <a:p>
                  <a:r>
                    <a:rPr lang="zh-CN" altLang="en-US">
                      <a:noFill/>
                    </a:rPr>
                    <a:t> </a:t>
                  </a:r>
                </a:p>
              </p:txBody>
            </p:sp>
          </mc:Fallback>
        </mc:AlternateContent>
      </p:grpSp>
      <p:pic>
        <p:nvPicPr>
          <p:cNvPr id="34" name="图片 33">
            <a:extLst>
              <a:ext uri="{FF2B5EF4-FFF2-40B4-BE49-F238E27FC236}">
                <a16:creationId xmlns:a16="http://schemas.microsoft.com/office/drawing/2014/main" id="{A3B5A6FF-9AD2-453F-8257-4A08061D35F7}"/>
              </a:ext>
            </a:extLst>
          </p:cNvPr>
          <p:cNvPicPr>
            <a:picLocks/>
          </p:cNvPicPr>
          <p:nvPr/>
        </p:nvPicPr>
        <p:blipFill>
          <a:blip r:embed="rId16">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40" name="图片 39">
            <a:extLst>
              <a:ext uri="{FF2B5EF4-FFF2-40B4-BE49-F238E27FC236}">
                <a16:creationId xmlns:a16="http://schemas.microsoft.com/office/drawing/2014/main" id="{29F85F86-1D4A-429A-AAC3-FD7BA1361662}"/>
              </a:ext>
            </a:extLst>
          </p:cNvPr>
          <p:cNvPicPr>
            <a:picLocks/>
          </p:cNvPicPr>
          <p:nvPr/>
        </p:nvPicPr>
        <p:blipFill>
          <a:blip r:embed="rId16">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5375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718E141-4FA1-4DEA-AD95-F9E7710278A8}"/>
                  </a:ext>
                </a:extLst>
              </p:cNvPr>
              <p:cNvSpPr txBox="1">
                <a:spLocks noGrp="1"/>
              </p:cNvSpPr>
              <p:nvPr>
                <p:ph idx="1"/>
              </p:nvPr>
            </p:nvSpPr>
            <p:spPr>
              <a:xfrm>
                <a:off x="1249680" y="946298"/>
                <a:ext cx="9692640" cy="5298630"/>
              </a:xfrm>
              <a:prstGeom prst="rect">
                <a:avLst/>
              </a:prstGeom>
              <a:noFill/>
            </p:spPr>
            <p:txBody>
              <a:bodyPr wrap="square" lIns="0" tIns="0" rIns="0" bIns="0" rtlCol="0">
                <a:spAutoFit/>
              </a:bodyPr>
              <a:lstStyle/>
              <a:p>
                <a:pPr marL="0" indent="0" algn="ctr">
                  <a:buNone/>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𝑉</m:t>
                        </m:r>
                      </m:e>
                      <m:sub>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𝑡</m:t>
                            </m:r>
                          </m:e>
                        </m:d>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𝜇</m:t>
                        </m:r>
                      </m:e>
                      <m:sup>
                        <m:r>
                          <a:rPr lang="en-US" altLang="zh-CN" sz="2400" b="0" i="1" smtClean="0">
                            <a:latin typeface="Cambria Math" panose="02040503050406030204" pitchFamily="18" charset="0"/>
                          </a:rPr>
                          <m:t>𝑁</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d>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up>
                    </m:sSup>
                  </m:oMath>
                </a14:m>
                <a:r>
                  <a:rPr lang="en-US" altLang="zh-CN" sz="240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𝜎</m:t>
                        </m:r>
                        <m:r>
                          <a:rPr lang="en-US" altLang="zh-CN" sz="2400" i="1">
                            <a:latin typeface="Cambria Math" panose="02040503050406030204" pitchFamily="18" charset="0"/>
                          </a:rPr>
                          <m:t>(</m:t>
                        </m:r>
                        <m:r>
                          <a:rPr lang="en-US" altLang="zh-CN" sz="2400" b="0" i="1" smtClean="0">
                            <a:latin typeface="Cambria Math" panose="02040503050406030204" pitchFamily="18" charset="0"/>
                          </a:rPr>
                          <m:t>𝑠</m:t>
                        </m:r>
                        <m:r>
                          <a:rPr lang="en-US" altLang="zh-CN" sz="2400" i="1">
                            <a:latin typeface="Cambria Math" panose="02040503050406030204" pitchFamily="18" charset="0"/>
                          </a:rPr>
                          <m:t>)</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𝑠</m:t>
                            </m:r>
                          </m:e>
                        </m:d>
                      </m:e>
                    </m:d>
                  </m:oMath>
                </a14:m>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If there exists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𝜆</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𝜆</m:t>
                        </m:r>
                      </m:e>
                    </m:d>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≥0</m:t>
                    </m:r>
                  </m:oMath>
                </a14:m>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such that</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𝜆</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𝜆</m:t>
                                  </m:r>
                                </m:e>
                                <m:sup>
                                  <m:r>
                                    <a:rPr lang="en-US" altLang="zh-CN" sz="2400" b="0" i="1" smtClean="0">
                                      <a:latin typeface="Cambria Math" panose="02040503050406030204" pitchFamily="18" charset="0"/>
                                    </a:rPr>
                                    <m:t>′</m:t>
                                  </m:r>
                                </m:sup>
                              </m:sSup>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num>
                        <m:den>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ln</m:t>
                              </m:r>
                            </m:fName>
                            <m:e>
                              <m:r>
                                <a:rPr lang="en-US" altLang="zh-CN" sz="2400" b="0" i="1" smtClean="0">
                                  <a:latin typeface="Cambria Math" panose="02040503050406030204" pitchFamily="18" charset="0"/>
                                </a:rPr>
                                <m:t>𝜇</m:t>
                              </m:r>
                            </m:e>
                          </m:func>
                        </m:den>
                      </m:f>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0" smtClean="0">
                              <a:latin typeface="Cambria Math" panose="02040503050406030204" pitchFamily="18" charset="0"/>
                            </a:rPr>
                            <m:t>0</m:t>
                          </m:r>
                        </m:sub>
                      </m:sSub>
                      <m:r>
                        <a:rPr lang="en-US" altLang="zh-CN" sz="2400" b="0" i="1" smtClean="0">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pPr marL="0" indent="0">
                  <a:buNone/>
                </a:pPr>
                <a:r>
                  <a:rPr lang="en-US" altLang="zh-CN" sz="2400">
                    <a:latin typeface="Times New Roman" panose="02020603050405020304" pitchFamily="18" charset="0"/>
                    <a:cs typeface="Times New Roman" panose="02020603050405020304" pitchFamily="18" charset="0"/>
                  </a:rPr>
                  <a:t>then it can be computed that</a:t>
                </a: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𝑉</m:t>
                          </m:r>
                        </m:e>
                        <m:sub>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𝑡</m:t>
                              </m:r>
                            </m:e>
                          </m:d>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𝜇</m:t>
                          </m:r>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0</m:t>
                              </m:r>
                            </m:sub>
                          </m:sSub>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𝜆</m:t>
                              </m:r>
                            </m:e>
                            <m:sup>
                              <m:r>
                                <a:rPr lang="en-US" altLang="zh-CN" sz="2400" b="0" i="1" smtClean="0">
                                  <a:latin typeface="Cambria Math" panose="02040503050406030204" pitchFamily="18" charset="0"/>
                                </a:rPr>
                                <m:t>′</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𝜎</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2</m:t>
                          </m:r>
                        </m:sub>
                      </m:sSub>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𝜇</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a:rPr lang="en-US" altLang="zh-CN" sz="2400" i="1">
                                      <a:latin typeface="Cambria Math" panose="02040503050406030204" pitchFamily="18" charset="0"/>
                                    </a:rPr>
                                    <m:t>0</m:t>
                                  </m:r>
                                </m:sub>
                              </m:sSub>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𝜆</m:t>
                                  </m:r>
                                </m:e>
                                <m:sup>
                                  <m:r>
                                    <a:rPr lang="en-US" altLang="zh-CN" sz="2400" i="1">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𝑠</m:t>
                                  </m:r>
                                </m:e>
                              </m:d>
                            </m:sup>
                          </m:sSup>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𝑠</m:t>
                                  </m:r>
                                </m:e>
                              </m:d>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pPr marL="0" indent="0">
                  <a:buNone/>
                </a:pPr>
                <a:r>
                  <a:rPr lang="en-US" altLang="zh-CN" sz="2400">
                    <a:latin typeface="Times New Roman" panose="02020603050405020304" pitchFamily="18" charset="0"/>
                    <a:cs typeface="Times New Roman" panose="02020603050405020304" pitchFamily="18" charset="0"/>
                  </a:rPr>
                  <a:t>Hence, the system is GAS.</a:t>
                </a:r>
              </a:p>
              <a:p>
                <a:r>
                  <a:rPr lang="en-US" altLang="zh-CN" sz="2400">
                    <a:solidFill>
                      <a:schemeClr val="accent1"/>
                    </a:solidFill>
                    <a:latin typeface="Times New Roman" panose="02020603050405020304" pitchFamily="18" charset="0"/>
                    <a:cs typeface="Times New Roman" panose="02020603050405020304" pitchFamily="18" charset="0"/>
                  </a:rPr>
                  <a:t>ADT</a:t>
                </a:r>
                <a:r>
                  <a:rPr lang="zh-CN" altLang="en-US" sz="2400">
                    <a:solidFill>
                      <a:schemeClr val="accent1"/>
                    </a:solidFill>
                    <a:latin typeface="Times New Roman" panose="02020603050405020304" pitchFamily="18" charset="0"/>
                    <a:cs typeface="Times New Roman" panose="02020603050405020304" pitchFamily="18" charset="0"/>
                  </a:rPr>
                  <a:t> </a:t>
                </a:r>
                <a:r>
                  <a:rPr lang="en-US" altLang="zh-CN" sz="2400">
                    <a:solidFill>
                      <a:schemeClr val="accent1"/>
                    </a:solidFill>
                    <a:latin typeface="Times New Roman" panose="02020603050405020304" pitchFamily="18" charset="0"/>
                    <a:cs typeface="Times New Roman" panose="02020603050405020304" pitchFamily="18" charset="0"/>
                  </a:rPr>
                  <a:t>condition</a:t>
                </a:r>
                <a:r>
                  <a:rPr lang="zh-CN" altLang="en-US" sz="2400">
                    <a:solidFill>
                      <a:schemeClr val="accent1"/>
                    </a:solidFill>
                    <a:latin typeface="Times New Roman" panose="02020603050405020304" pitchFamily="18" charset="0"/>
                    <a:cs typeface="Times New Roman" panose="02020603050405020304" pitchFamily="18" charset="0"/>
                  </a:rPr>
                  <a:t>：</a:t>
                </a:r>
                <a:endParaRPr lang="en-US" altLang="zh-CN" sz="2400">
                  <a:solidFill>
                    <a:schemeClr val="accent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solidFill>
                            <a:schemeClr val="accent1"/>
                          </a:solidFill>
                          <a:latin typeface="Cambria Math" panose="02040503050406030204" pitchFamily="18" charset="0"/>
                        </a:rPr>
                        <m:t>𝑁</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𝑠</m:t>
                          </m:r>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𝑡</m:t>
                          </m:r>
                        </m:e>
                      </m:d>
                      <m:r>
                        <a:rPr lang="en-US" altLang="zh-CN" sz="2400" b="0" i="1" smtClean="0">
                          <a:solidFill>
                            <a:schemeClr val="accent1"/>
                          </a:solidFill>
                          <a:latin typeface="Cambria Math" panose="02040503050406030204" pitchFamily="18" charset="0"/>
                        </a:rPr>
                        <m:t>≤</m:t>
                      </m:r>
                      <m:f>
                        <m:fPr>
                          <m:ctrlPr>
                            <a:rPr lang="en-US" altLang="zh-CN" sz="2400" b="0" i="1" smtClean="0">
                              <a:solidFill>
                                <a:schemeClr val="accent1"/>
                              </a:solidFill>
                              <a:latin typeface="Cambria Math" panose="02040503050406030204" pitchFamily="18" charset="0"/>
                            </a:rPr>
                          </m:ctrlPr>
                        </m:fPr>
                        <m:num>
                          <m:r>
                            <a:rPr lang="en-US" altLang="zh-CN" sz="2400" b="0" i="1" smtClean="0">
                              <a:solidFill>
                                <a:schemeClr val="accent1"/>
                              </a:solidFill>
                              <a:latin typeface="Cambria Math" panose="02040503050406030204" pitchFamily="18" charset="0"/>
                            </a:rPr>
                            <m:t>𝑡</m:t>
                          </m:r>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𝑠</m:t>
                          </m:r>
                        </m:num>
                        <m:den>
                          <m:sSub>
                            <m:sSubPr>
                              <m:ctrlPr>
                                <a:rPr lang="en-US" altLang="zh-CN" sz="2400" b="0" i="1" smtClean="0">
                                  <a:solidFill>
                                    <a:schemeClr val="accent1"/>
                                  </a:solidFill>
                                  <a:latin typeface="Cambria Math" panose="02040503050406030204" pitchFamily="18" charset="0"/>
                                </a:rPr>
                              </m:ctrlPr>
                            </m:sSubPr>
                            <m:e>
                              <m:r>
                                <a:rPr lang="en-US" altLang="zh-CN" sz="2400" b="0" i="1" smtClean="0">
                                  <a:solidFill>
                                    <a:schemeClr val="accent1"/>
                                  </a:solidFill>
                                  <a:latin typeface="Cambria Math" panose="02040503050406030204" pitchFamily="18" charset="0"/>
                                </a:rPr>
                                <m:t>𝜏</m:t>
                              </m:r>
                            </m:e>
                            <m:sub>
                              <m:r>
                                <a:rPr lang="en-US" altLang="zh-CN" sz="2400" b="0" i="1" smtClean="0">
                                  <a:solidFill>
                                    <a:schemeClr val="accent1"/>
                                  </a:solidFill>
                                  <a:latin typeface="Cambria Math" panose="02040503050406030204" pitchFamily="18" charset="0"/>
                                </a:rPr>
                                <m:t>𝑎</m:t>
                              </m:r>
                            </m:sub>
                          </m:sSub>
                        </m:den>
                      </m:f>
                      <m:r>
                        <a:rPr lang="en-US" altLang="zh-CN" sz="2400" b="0" i="1" smtClean="0">
                          <a:solidFill>
                            <a:schemeClr val="accent1"/>
                          </a:solidFill>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a:rPr lang="en-US" altLang="zh-CN" sz="2400" b="0" i="1" smtClean="0">
                              <a:solidFill>
                                <a:schemeClr val="accent1"/>
                              </a:solidFill>
                              <a:latin typeface="Cambria Math" panose="02040503050406030204" pitchFamily="18" charset="0"/>
                            </a:rPr>
                            <m:t>𝑁</m:t>
                          </m:r>
                        </m:e>
                        <m:sub>
                          <m:r>
                            <a:rPr lang="en-US" altLang="zh-CN" sz="2400" b="0" i="1" smtClean="0">
                              <a:solidFill>
                                <a:schemeClr val="accent1"/>
                              </a:solidFill>
                              <a:latin typeface="Cambria Math" panose="02040503050406030204" pitchFamily="18" charset="0"/>
                            </a:rPr>
                            <m:t>0</m:t>
                          </m:r>
                        </m:sub>
                      </m:sSub>
                    </m:oMath>
                  </m:oMathPara>
                </a14:m>
                <a:endParaRPr lang="en-US" altLang="zh-CN" sz="2400">
                  <a:solidFill>
                    <a:schemeClr val="accent1"/>
                  </a:solidFill>
                  <a:latin typeface="Times New Roman" panose="02020603050405020304" pitchFamily="18" charset="0"/>
                  <a:cs typeface="Times New Roman" panose="02020603050405020304" pitchFamily="18" charset="0"/>
                </a:endParaRPr>
              </a:p>
              <a:p>
                <a:r>
                  <a:rPr lang="en-US" altLang="zh-CN" sz="2400">
                    <a:solidFill>
                      <a:schemeClr val="accent2"/>
                    </a:solidFill>
                    <a:latin typeface="Times New Roman" panose="02020603050405020304" pitchFamily="18" charset="0"/>
                    <a:cs typeface="Times New Roman" panose="02020603050405020304" pitchFamily="18" charset="0"/>
                  </a:rPr>
                  <a:t>On average, there is at most one switch per </a:t>
                </a:r>
                <a14:m>
                  <m:oMath xmlns:m="http://schemas.openxmlformats.org/officeDocument/2006/math">
                    <m:sSub>
                      <m:sSubPr>
                        <m:ctrlPr>
                          <a:rPr lang="en-US" altLang="zh-CN" sz="2400" b="0" i="1" smtClean="0">
                            <a:solidFill>
                              <a:schemeClr val="accent2"/>
                            </a:solidFill>
                            <a:latin typeface="Cambria Math" panose="02040503050406030204" pitchFamily="18" charset="0"/>
                          </a:rPr>
                        </m:ctrlPr>
                      </m:sSubPr>
                      <m:e>
                        <m:r>
                          <a:rPr lang="en-US" altLang="zh-CN" sz="2400" b="0" i="1" smtClean="0">
                            <a:solidFill>
                              <a:schemeClr val="accent2"/>
                            </a:solidFill>
                            <a:latin typeface="Cambria Math" panose="02040503050406030204" pitchFamily="18" charset="0"/>
                          </a:rPr>
                          <m:t>𝜏</m:t>
                        </m:r>
                      </m:e>
                      <m:sub>
                        <m:r>
                          <a:rPr lang="en-US" altLang="zh-CN" sz="2400" b="0" i="1" smtClean="0">
                            <a:solidFill>
                              <a:schemeClr val="accent2"/>
                            </a:solidFill>
                            <a:latin typeface="Cambria Math" panose="02040503050406030204" pitchFamily="18" charset="0"/>
                          </a:rPr>
                          <m:t>𝑎</m:t>
                        </m:r>
                      </m:sub>
                    </m:sSub>
                  </m:oMath>
                </a14:m>
                <a:r>
                  <a:rPr lang="en-US" altLang="zh-CN" sz="2400">
                    <a:solidFill>
                      <a:schemeClr val="accent2"/>
                    </a:solidFill>
                    <a:latin typeface="Times New Roman" panose="02020603050405020304" pitchFamily="18" charset="0"/>
                    <a:cs typeface="Times New Roman" panose="02020603050405020304" pitchFamily="18" charset="0"/>
                  </a:rPr>
                  <a:t> unit of time.</a:t>
                </a:r>
              </a:p>
              <a:p>
                <a:pPr marL="0" indent="0">
                  <a:buNone/>
                </a:pPr>
                <a:endParaRPr lang="zh-CN" altLang="en-US" sz="2400">
                  <a:latin typeface="Times New Roman" panose="02020603050405020304" pitchFamily="18" charset="0"/>
                  <a:cs typeface="Times New Roman" panose="02020603050405020304" pitchFamily="18" charset="0"/>
                </a:endParaRPr>
              </a:p>
            </p:txBody>
          </p:sp>
        </mc:Choice>
        <mc:Fallback xmlns="">
          <p:sp>
            <p:nvSpPr>
              <p:cNvPr id="5" name="内容占位符 4">
                <a:extLst>
                  <a:ext uri="{FF2B5EF4-FFF2-40B4-BE49-F238E27FC236}">
                    <a16:creationId xmlns:a16="http://schemas.microsoft.com/office/drawing/2014/main" id="{1718E141-4FA1-4DEA-AD95-F9E7710278A8}"/>
                  </a:ext>
                </a:extLst>
              </p:cNvPr>
              <p:cNvSpPr txBox="1">
                <a:spLocks noGrp="1" noRot="1" noChangeAspect="1" noMove="1" noResize="1" noEditPoints="1" noAdjustHandles="1" noChangeArrowheads="1" noChangeShapeType="1" noTextEdit="1"/>
              </p:cNvSpPr>
              <p:nvPr>
                <p:ph idx="1"/>
              </p:nvPr>
            </p:nvSpPr>
            <p:spPr>
              <a:xfrm>
                <a:off x="1249680" y="946298"/>
                <a:ext cx="9692640" cy="5298630"/>
              </a:xfrm>
              <a:prstGeom prst="rect">
                <a:avLst/>
              </a:prstGeom>
              <a:blipFill>
                <a:blip r:embed="rId2"/>
                <a:stretch>
                  <a:fillRect l="-1887"/>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ECC99A30-1CEB-40B2-A023-EFCC618535DC}"/>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FD4733B0-B0DE-48D9-825F-7169815A90A5}"/>
              </a:ext>
            </a:extLst>
          </p:cNvPr>
          <p:cNvSpPr>
            <a:spLocks noGrp="1"/>
          </p:cNvSpPr>
          <p:nvPr>
            <p:ph type="sldNum" sz="quarter" idx="12"/>
          </p:nvPr>
        </p:nvSpPr>
        <p:spPr/>
        <p:txBody>
          <a:bodyPr/>
          <a:lstStyle/>
          <a:p>
            <a:fld id="{19610490-86D2-491A-92B0-A39FF8707FD4}" type="slidenum">
              <a:rPr lang="zh-CN" altLang="en-US" smtClean="0"/>
              <a:t>16</a:t>
            </a:fld>
            <a:endParaRPr lang="zh-CN" altLang="en-US"/>
          </a:p>
        </p:txBody>
      </p:sp>
      <p:grpSp>
        <p:nvGrpSpPr>
          <p:cNvPr id="6" name="组合 5">
            <a:extLst>
              <a:ext uri="{FF2B5EF4-FFF2-40B4-BE49-F238E27FC236}">
                <a16:creationId xmlns:a16="http://schemas.microsoft.com/office/drawing/2014/main" id="{39632105-7545-4DAA-B4F5-7E92A98C9C34}"/>
              </a:ext>
            </a:extLst>
          </p:cNvPr>
          <p:cNvGrpSpPr/>
          <p:nvPr/>
        </p:nvGrpSpPr>
        <p:grpSpPr>
          <a:xfrm>
            <a:off x="7953153" y="2128319"/>
            <a:ext cx="4057729" cy="2791951"/>
            <a:chOff x="7953153" y="2128319"/>
            <a:chExt cx="4057729" cy="2791951"/>
          </a:xfrm>
        </p:grpSpPr>
        <p:cxnSp>
          <p:nvCxnSpPr>
            <p:cNvPr id="3" name="直接连接符 2">
              <a:extLst>
                <a:ext uri="{FF2B5EF4-FFF2-40B4-BE49-F238E27FC236}">
                  <a16:creationId xmlns:a16="http://schemas.microsoft.com/office/drawing/2014/main" id="{AD9FBAB3-6096-48BC-9249-83E9E16FE923}"/>
                </a:ext>
              </a:extLst>
            </p:cNvPr>
            <p:cNvCxnSpPr>
              <a:cxnSpLocks/>
            </p:cNvCxnSpPr>
            <p:nvPr/>
          </p:nvCxnSpPr>
          <p:spPr>
            <a:xfrm>
              <a:off x="8442251" y="2128319"/>
              <a:ext cx="1403498" cy="1266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B354D57-2F77-43B1-8142-7249F3E58989}"/>
                </a:ext>
              </a:extLst>
            </p:cNvPr>
            <p:cNvCxnSpPr>
              <a:cxnSpLocks/>
            </p:cNvCxnSpPr>
            <p:nvPr/>
          </p:nvCxnSpPr>
          <p:spPr>
            <a:xfrm flipV="1">
              <a:off x="7953153" y="3452977"/>
              <a:ext cx="1892596" cy="146729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1B0D77D-D4DE-417B-B67D-7047620E1237}"/>
                    </a:ext>
                  </a:extLst>
                </p:cNvPr>
                <p:cNvSpPr txBox="1"/>
                <p:nvPr/>
              </p:nvSpPr>
              <p:spPr>
                <a:xfrm>
                  <a:off x="9873758" y="3124618"/>
                  <a:ext cx="2137124" cy="893514"/>
                </a:xfrm>
                <a:prstGeom prst="rect">
                  <a:avLst/>
                </a:prstGeom>
                <a:noFill/>
              </p:spPr>
              <p:txBody>
                <a:bodyPr wrap="none" rtlCol="0">
                  <a:spAutoFit/>
                </a:bodyPr>
                <a:lstStyle/>
                <a:p>
                  <a:r>
                    <a:rPr lang="en-US" altLang="zh-CN">
                      <a:solidFill>
                        <a:schemeClr val="accent1"/>
                      </a:solidFill>
                    </a:rPr>
                    <a:t>Sufficient condition:</a:t>
                  </a:r>
                </a:p>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𝜏</m:t>
                            </m:r>
                          </m:e>
                          <m:sub>
                            <m:r>
                              <a:rPr lang="en-US" altLang="zh-CN" b="0" i="1" smtClean="0">
                                <a:solidFill>
                                  <a:schemeClr val="accent1"/>
                                </a:solidFill>
                                <a:latin typeface="Cambria Math" panose="02040503050406030204" pitchFamily="18" charset="0"/>
                              </a:rPr>
                              <m:t>𝑎</m:t>
                            </m:r>
                          </m:sub>
                        </m:sSub>
                        <m:r>
                          <a:rPr lang="en-US" altLang="zh-CN" b="0" i="1" smtClean="0">
                            <a:solidFill>
                              <a:schemeClr val="accent1"/>
                            </a:solidFill>
                            <a:latin typeface="Cambria Math" panose="02040503050406030204" pitchFamily="18" charset="0"/>
                          </a:rPr>
                          <m:t>&gt;</m:t>
                        </m:r>
                        <m:f>
                          <m:fPr>
                            <m:ctrlPr>
                              <a:rPr lang="en-US" altLang="zh-CN" b="0" i="1" smtClean="0">
                                <a:solidFill>
                                  <a:schemeClr val="accent1"/>
                                </a:solidFill>
                                <a:latin typeface="Cambria Math" panose="02040503050406030204" pitchFamily="18" charset="0"/>
                              </a:rPr>
                            </m:ctrlPr>
                          </m:fPr>
                          <m:num>
                            <m:func>
                              <m:funcPr>
                                <m:ctrlPr>
                                  <a:rPr lang="en-US" altLang="zh-CN" i="1">
                                    <a:solidFill>
                                      <a:schemeClr val="accent1"/>
                                    </a:solidFill>
                                    <a:latin typeface="Cambria Math" panose="02040503050406030204" pitchFamily="18" charset="0"/>
                                  </a:rPr>
                                </m:ctrlPr>
                              </m:funcPr>
                              <m:fName>
                                <m:r>
                                  <m:rPr>
                                    <m:sty m:val="p"/>
                                  </m:rPr>
                                  <a:rPr lang="en-US" altLang="zh-CN">
                                    <a:solidFill>
                                      <a:schemeClr val="accent1"/>
                                    </a:solidFill>
                                    <a:latin typeface="Cambria Math" panose="02040503050406030204" pitchFamily="18" charset="0"/>
                                  </a:rPr>
                                  <m:t>ln</m:t>
                                </m:r>
                              </m:fName>
                              <m:e>
                                <m:r>
                                  <a:rPr lang="en-US" altLang="zh-CN" i="1">
                                    <a:solidFill>
                                      <a:schemeClr val="accent1"/>
                                    </a:solidFill>
                                    <a:latin typeface="Cambria Math" panose="02040503050406030204" pitchFamily="18" charset="0"/>
                                  </a:rPr>
                                  <m:t>𝜇</m:t>
                                </m:r>
                              </m:e>
                            </m:func>
                          </m:num>
                          <m:den>
                            <m:r>
                              <a:rPr lang="en-US" altLang="zh-CN" i="1">
                                <a:solidFill>
                                  <a:schemeClr val="accent1"/>
                                </a:solidFill>
                                <a:latin typeface="Cambria Math" panose="02040503050406030204" pitchFamily="18" charset="0"/>
                              </a:rPr>
                              <m:t>𝜆</m:t>
                            </m:r>
                          </m:den>
                        </m:f>
                      </m:oMath>
                    </m:oMathPara>
                  </a14:m>
                  <a:endParaRPr lang="zh-CN" altLang="en-US">
                    <a:solidFill>
                      <a:schemeClr val="accent1"/>
                    </a:solidFill>
                  </a:endParaRPr>
                </a:p>
              </p:txBody>
            </p:sp>
          </mc:Choice>
          <mc:Fallback xmlns="">
            <p:sp>
              <p:nvSpPr>
                <p:cNvPr id="10" name="文本框 9">
                  <a:extLst>
                    <a:ext uri="{FF2B5EF4-FFF2-40B4-BE49-F238E27FC236}">
                      <a16:creationId xmlns:a16="http://schemas.microsoft.com/office/drawing/2014/main" id="{21B0D77D-D4DE-417B-B67D-7047620E1237}"/>
                    </a:ext>
                  </a:extLst>
                </p:cNvPr>
                <p:cNvSpPr txBox="1">
                  <a:spLocks noRot="1" noChangeAspect="1" noMove="1" noResize="1" noEditPoints="1" noAdjustHandles="1" noChangeArrowheads="1" noChangeShapeType="1" noTextEdit="1"/>
                </p:cNvSpPr>
                <p:nvPr/>
              </p:nvSpPr>
              <p:spPr>
                <a:xfrm>
                  <a:off x="9873758" y="3124618"/>
                  <a:ext cx="2137124" cy="893514"/>
                </a:xfrm>
                <a:prstGeom prst="rect">
                  <a:avLst/>
                </a:prstGeom>
                <a:blipFill>
                  <a:blip r:embed="rId3"/>
                  <a:stretch>
                    <a:fillRect l="-2571" t="-4110" r="-2286"/>
                  </a:stretch>
                </a:blipFill>
              </p:spPr>
              <p:txBody>
                <a:bodyPr/>
                <a:lstStyle/>
                <a:p>
                  <a:r>
                    <a:rPr lang="zh-CN" altLang="en-US">
                      <a:noFill/>
                    </a:rPr>
                    <a:t> </a:t>
                  </a:r>
                </a:p>
              </p:txBody>
            </p:sp>
          </mc:Fallback>
        </mc:AlternateContent>
      </p:grpSp>
      <p:pic>
        <p:nvPicPr>
          <p:cNvPr id="9" name="图片 8">
            <a:extLst>
              <a:ext uri="{FF2B5EF4-FFF2-40B4-BE49-F238E27FC236}">
                <a16:creationId xmlns:a16="http://schemas.microsoft.com/office/drawing/2014/main" id="{B5CF7986-1AF5-4609-BE24-7DFB8040CEC0}"/>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1" name="图片 10">
            <a:extLst>
              <a:ext uri="{FF2B5EF4-FFF2-40B4-BE49-F238E27FC236}">
                <a16:creationId xmlns:a16="http://schemas.microsoft.com/office/drawing/2014/main" id="{01BA5FAD-69BA-4A93-B4C8-EB1B7F0203E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41152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A967A-6F1E-4E06-A216-739B8FE6381C}"/>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AAT condition</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345186-B664-4826-BE1E-E5F67F43FD2C}"/>
                  </a:ext>
                </a:extLst>
              </p:cNvPr>
              <p:cNvSpPr>
                <a:spLocks noGrp="1"/>
              </p:cNvSpPr>
              <p:nvPr>
                <p:ph idx="1"/>
              </p:nvPr>
            </p:nvSpPr>
            <p:spPr>
              <a:xfrm>
                <a:off x="1261871" y="1828800"/>
                <a:ext cx="8824237" cy="4351337"/>
              </a:xfrm>
            </p:spPr>
            <p:txBody>
              <a:bodyPr>
                <a:normAutofit fontScale="92500" lnSpcReduction="10000"/>
              </a:bodyPr>
              <a:lstStyle/>
              <a:p>
                <a:r>
                  <a:rPr lang="en-US" altLang="zh-CN">
                    <a:latin typeface="Times New Roman" panose="02020603050405020304" pitchFamily="18" charset="0"/>
                    <a:cs typeface="Times New Roman" panose="02020603050405020304" pitchFamily="18" charset="0"/>
                  </a:rPr>
                  <a:t>Assume autonomous</a:t>
                </a:r>
              </a:p>
              <a:p>
                <a:r>
                  <a:rPr lang="en-US" altLang="zh-CN">
                    <a:latin typeface="Times New Roman" panose="02020603050405020304" pitchFamily="18" charset="0"/>
                    <a:cs typeface="Times New Roman" panose="02020603050405020304" pitchFamily="18" charset="0"/>
                  </a:rPr>
                  <a:t>Assume 2 subsystems, one GAS and one unstable.</a:t>
                </a:r>
              </a:p>
              <a:p>
                <a:r>
                  <a:rPr lang="en-US" altLang="zh-CN">
                    <a:latin typeface="Times New Roman" panose="02020603050405020304" pitchFamily="18" charset="0"/>
                    <a:cs typeface="Times New Roman" panose="02020603050405020304" pitchFamily="18" charset="0"/>
                  </a:rPr>
                  <a:t>Assume the existence of a smooth Lyapunov function </a:t>
                </a:r>
                <a14:m>
                  <m:oMath xmlns:m="http://schemas.openxmlformats.org/officeDocument/2006/math">
                    <m:r>
                      <a:rPr lang="en-US" altLang="zh-CN" i="1">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ℝ</m:t>
                        </m:r>
                      </m:e>
                      <m:sub>
                        <m:r>
                          <a:rPr lang="en-US" altLang="zh-CN" b="0" i="1" smtClean="0">
                            <a:latin typeface="Cambria Math" panose="02040503050406030204" pitchFamily="18" charset="0"/>
                          </a:rPr>
                          <m:t>≥0</m:t>
                        </m:r>
                      </m:sub>
                    </m:sSub>
                  </m:oMath>
                </a14:m>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constants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&gt;0</m:t>
                    </m:r>
                  </m:oMath>
                </a14:m>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such that for all </a:t>
                </a:r>
                <a14:m>
                  <m:oMath xmlns:m="http://schemas.openxmlformats.org/officeDocument/2006/math">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=1,2,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sup>
                    </m:sSup>
                  </m:oMath>
                </a14:m>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it holds that</a:t>
                </a:r>
              </a:p>
              <a:p>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i="1">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2</m:t>
                          </m:r>
                        </m:sup>
                      </m:sSup>
                    </m:oMath>
                  </m:oMathPara>
                </a14:m>
                <a:endParaRPr lang="en-US" altLang="zh-CN">
                  <a:latin typeface="Times New Roman" panose="02020603050405020304" pitchFamily="18" charset="0"/>
                  <a:cs typeface="Times New Roman" panose="02020603050405020304" pitchFamily="18" charset="0"/>
                </a:endParaRPr>
              </a:p>
              <a:p>
                <a:pPr marL="0" indent="0">
                  <a:buNone/>
                </a:pPr>
                <a:endParaRPr lang="en-US" altLang="zh-CN" b="0" i="1">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m:t>
                          </m:r>
                          <m:r>
                            <a:rPr lang="en-US" altLang="zh-CN" i="1">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𝜆</m:t>
                          </m:r>
                        </m:e>
                        <m:sub>
                          <m:r>
                            <a:rPr lang="en-US" altLang="zh-CN" b="0" i="1" smtClean="0">
                              <a:solidFill>
                                <a:schemeClr val="accent2"/>
                              </a:solidFill>
                              <a:latin typeface="Cambria Math" panose="02040503050406030204" pitchFamily="18" charset="0"/>
                            </a:rPr>
                            <m:t>1</m:t>
                          </m:r>
                        </m:sub>
                      </m:sSub>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m:oMathPara>
                </a14:m>
                <a:endParaRPr lang="en-US" altLang="zh-CN">
                  <a:latin typeface="Times New Roman" panose="02020603050405020304" pitchFamily="18" charset="0"/>
                  <a:cs typeface="Times New Roman" panose="02020603050405020304" pitchFamily="18" charset="0"/>
                </a:endParaRPr>
              </a:p>
              <a:p>
                <a:pPr marL="0" indent="0">
                  <a:buNone/>
                </a:pPr>
                <a:endParaRPr lang="en-US" altLang="zh-CN" b="0" i="1">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r>
                            <m:rPr>
                              <m:sty m:val="p"/>
                            </m:rPr>
                            <a:rPr lang="en-US" altLang="zh-CN">
                              <a:latin typeface="Cambria Math" panose="02040503050406030204" pitchFamily="18" charset="0"/>
                            </a:rPr>
                            <m:t>∇</m:t>
                          </m:r>
                          <m:r>
                            <a:rPr lang="en-US" altLang="zh-CN" i="1">
                              <a:latin typeface="Cambria Math" panose="02040503050406030204" pitchFamily="18" charset="0"/>
                            </a:rPr>
                            <m:t>𝑉</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𝜆</m:t>
                          </m:r>
                        </m:e>
                        <m:sub>
                          <m:r>
                            <a:rPr lang="en-US" altLang="zh-CN" b="0" i="1" smtClean="0">
                              <a:solidFill>
                                <a:schemeClr val="accent2"/>
                              </a:solidFill>
                              <a:latin typeface="Cambria Math" panose="02040503050406030204" pitchFamily="18" charset="0"/>
                            </a:rPr>
                            <m:t>2</m:t>
                          </m:r>
                        </m:sub>
                      </m:sSub>
                      <m:r>
                        <a:rPr lang="en-US" altLang="zh-CN" i="1">
                          <a:latin typeface="Cambria Math" panose="02040503050406030204" pitchFamily="18" charset="0"/>
                        </a:rPr>
                        <m:t>𝑉</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m:oMathPara>
                </a14:m>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C5345186-B664-4826-BE1E-E5F67F43FD2C}"/>
                  </a:ext>
                </a:extLst>
              </p:cNvPr>
              <p:cNvSpPr>
                <a:spLocks noGrp="1" noRot="1" noChangeAspect="1" noMove="1" noResize="1" noEditPoints="1" noAdjustHandles="1" noChangeArrowheads="1" noChangeShapeType="1" noTextEdit="1"/>
              </p:cNvSpPr>
              <p:nvPr>
                <p:ph idx="1"/>
              </p:nvPr>
            </p:nvSpPr>
            <p:spPr>
              <a:xfrm>
                <a:off x="1261871" y="1828800"/>
                <a:ext cx="8824237" cy="4351337"/>
              </a:xfrm>
              <a:blipFill>
                <a:blip r:embed="rId2"/>
                <a:stretch>
                  <a:fillRect l="-1036" t="-3081" b="-1681"/>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D907E6A9-DE55-4903-A1AC-98ACC9FF2D66}"/>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6D8FEF08-7BC7-4AED-AE0E-15A485B42CD2}"/>
              </a:ext>
            </a:extLst>
          </p:cNvPr>
          <p:cNvSpPr>
            <a:spLocks noGrp="1"/>
          </p:cNvSpPr>
          <p:nvPr>
            <p:ph type="sldNum" sz="quarter" idx="12"/>
          </p:nvPr>
        </p:nvSpPr>
        <p:spPr/>
        <p:txBody>
          <a:bodyPr/>
          <a:lstStyle/>
          <a:p>
            <a:fld id="{19610490-86D2-491A-92B0-A39FF8707FD4}" type="slidenum">
              <a:rPr lang="zh-CN" altLang="en-US" smtClean="0"/>
              <a:t>17</a:t>
            </a:fld>
            <a:endParaRPr lang="zh-CN" altLang="en-US"/>
          </a:p>
        </p:txBody>
      </p:sp>
      <p:pic>
        <p:nvPicPr>
          <p:cNvPr id="6" name="图片 5">
            <a:extLst>
              <a:ext uri="{FF2B5EF4-FFF2-40B4-BE49-F238E27FC236}">
                <a16:creationId xmlns:a16="http://schemas.microsoft.com/office/drawing/2014/main" id="{09E02BFE-5102-4174-8A8F-4F247B905F4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B5A4DA43-CA7F-462B-9E58-BF0889AE96D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3809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1FA7E7-12DB-4C0F-BE27-183D9E716AA0}"/>
                  </a:ext>
                </a:extLst>
              </p:cNvPr>
              <p:cNvSpPr>
                <a:spLocks noGrp="1"/>
              </p:cNvSpPr>
              <p:nvPr>
                <p:ph idx="1"/>
              </p:nvPr>
            </p:nvSpPr>
            <p:spPr>
              <a:xfrm>
                <a:off x="713752" y="849715"/>
                <a:ext cx="10515600" cy="4351338"/>
              </a:xfrm>
            </p:spPr>
            <p:txBody>
              <a:bodyPr>
                <a:normAutofit/>
              </a:bodyPr>
              <a:lstStyle/>
              <a:p>
                <a14:m>
                  <m:oMath xmlns:m="http://schemas.openxmlformats.org/officeDocument/2006/math">
                    <m:d>
                      <m:dPr>
                        <m:begChr m:val="⟨"/>
                        <m:endChr m:val="⟩"/>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m:t>
                        </m:r>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endParaRPr lang="en-US" altLang="zh-CN" sz="2400" i="1">
                  <a:latin typeface="Cambria Math" panose="02040503050406030204" pitchFamily="18" charset="0"/>
                </a:endParaRPr>
              </a:p>
              <a:p>
                <a14:m>
                  <m:oMath xmlns:m="http://schemas.openxmlformats.org/officeDocument/2006/math">
                    <m:d>
                      <m:dPr>
                        <m:begChr m:val="⟨"/>
                        <m:endChr m:val="⟩"/>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m:t>
                        </m:r>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a14:m>
                <a:endParaRPr lang="zh-CN" altLang="en-US" sz="2400"/>
              </a:p>
              <a:p>
                <a:endParaRPr lang="zh-CN" altLang="en-US" sz="3600"/>
              </a:p>
            </p:txBody>
          </p:sp>
        </mc:Choice>
        <mc:Fallback xmlns="">
          <p:sp>
            <p:nvSpPr>
              <p:cNvPr id="3" name="内容占位符 2">
                <a:extLst>
                  <a:ext uri="{FF2B5EF4-FFF2-40B4-BE49-F238E27FC236}">
                    <a16:creationId xmlns:a16="http://schemas.microsoft.com/office/drawing/2014/main" id="{E11FA7E7-12DB-4C0F-BE27-183D9E716AA0}"/>
                  </a:ext>
                </a:extLst>
              </p:cNvPr>
              <p:cNvSpPr>
                <a:spLocks noGrp="1" noRot="1" noChangeAspect="1" noMove="1" noResize="1" noEditPoints="1" noAdjustHandles="1" noChangeArrowheads="1" noChangeShapeType="1" noTextEdit="1"/>
              </p:cNvSpPr>
              <p:nvPr>
                <p:ph idx="1"/>
              </p:nvPr>
            </p:nvSpPr>
            <p:spPr>
              <a:xfrm>
                <a:off x="713752" y="849715"/>
                <a:ext cx="10515600" cy="4351338"/>
              </a:xfrm>
              <a:blipFill>
                <a:blip r:embed="rId2"/>
                <a:stretch>
                  <a:fillRect l="-754" t="-1261"/>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74DE559D-A095-43A8-9E61-CA3B5C8FA755}"/>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7" name="灯片编号占位符 6">
            <a:extLst>
              <a:ext uri="{FF2B5EF4-FFF2-40B4-BE49-F238E27FC236}">
                <a16:creationId xmlns:a16="http://schemas.microsoft.com/office/drawing/2014/main" id="{A44A20E4-F2A4-4883-86DA-A89C755D8C2E}"/>
              </a:ext>
            </a:extLst>
          </p:cNvPr>
          <p:cNvSpPr>
            <a:spLocks noGrp="1"/>
          </p:cNvSpPr>
          <p:nvPr>
            <p:ph type="sldNum" sz="quarter" idx="12"/>
          </p:nvPr>
        </p:nvSpPr>
        <p:spPr/>
        <p:txBody>
          <a:bodyPr/>
          <a:lstStyle/>
          <a:p>
            <a:fld id="{19610490-86D2-491A-92B0-A39FF8707FD4}" type="slidenum">
              <a:rPr lang="zh-CN" altLang="en-US" smtClean="0"/>
              <a:t>18</a:t>
            </a:fld>
            <a:endParaRPr lang="zh-CN" altLang="en-US"/>
          </a:p>
        </p:txBody>
      </p:sp>
      <p:grpSp>
        <p:nvGrpSpPr>
          <p:cNvPr id="52" name="组合 51">
            <a:extLst>
              <a:ext uri="{FF2B5EF4-FFF2-40B4-BE49-F238E27FC236}">
                <a16:creationId xmlns:a16="http://schemas.microsoft.com/office/drawing/2014/main" id="{6030A60D-EE04-4D74-A9A1-110BAF48F415}"/>
              </a:ext>
            </a:extLst>
          </p:cNvPr>
          <p:cNvGrpSpPr/>
          <p:nvPr/>
        </p:nvGrpSpPr>
        <p:grpSpPr>
          <a:xfrm>
            <a:off x="2273238" y="1995672"/>
            <a:ext cx="8798819" cy="1494331"/>
            <a:chOff x="2435941" y="2740126"/>
            <a:chExt cx="8798819" cy="1494331"/>
          </a:xfrm>
        </p:grpSpPr>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0F0F5D6F-B5EA-4913-A788-9BDAF4C36304}"/>
                    </a:ext>
                  </a:extLst>
                </p:cNvPr>
                <p:cNvSpPr txBox="1"/>
                <p:nvPr/>
              </p:nvSpPr>
              <p:spPr>
                <a:xfrm>
                  <a:off x="2435941" y="2740126"/>
                  <a:ext cx="4179990" cy="416845"/>
                </a:xfrm>
                <a:prstGeom prst="rect">
                  <a:avLst/>
                </a:prstGeom>
                <a:noFill/>
              </p:spPr>
              <p:txBody>
                <a:bodyPr wrap="none" lIns="0" tIns="0" rIns="0" bIns="0" rtlCol="0">
                  <a:spAutoFit/>
                </a:bodyPr>
                <a:lstStyle/>
                <a:p>
                  <a14:m>
                    <m:oMath xmlns:m="http://schemas.openxmlformats.org/officeDocument/2006/math">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Sub>
                            </m:e>
                          </m:d>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e>
                          </m:d>
                        </m:e>
                      </m:d>
                    </m:oMath>
                  </a14:m>
                  <a:r>
                    <a:rPr lang="en-US" altLang="zh-CN" sz="2400"/>
                    <a:t>,</a:t>
                  </a:r>
                  <a:endParaRPr lang="zh-CN" altLang="en-US" sz="2400"/>
                </a:p>
              </p:txBody>
            </p:sp>
          </mc:Choice>
          <mc:Fallback xmlns="">
            <p:sp>
              <p:nvSpPr>
                <p:cNvPr id="44" name="文本框 43">
                  <a:extLst>
                    <a:ext uri="{FF2B5EF4-FFF2-40B4-BE49-F238E27FC236}">
                      <a16:creationId xmlns:a16="http://schemas.microsoft.com/office/drawing/2014/main" id="{0F0F5D6F-B5EA-4913-A788-9BDAF4C36304}"/>
                    </a:ext>
                  </a:extLst>
                </p:cNvPr>
                <p:cNvSpPr txBox="1">
                  <a:spLocks noRot="1" noChangeAspect="1" noMove="1" noResize="1" noEditPoints="1" noAdjustHandles="1" noChangeArrowheads="1" noChangeShapeType="1" noTextEdit="1"/>
                </p:cNvSpPr>
                <p:nvPr/>
              </p:nvSpPr>
              <p:spPr>
                <a:xfrm>
                  <a:off x="2435941" y="2740126"/>
                  <a:ext cx="4179990" cy="416845"/>
                </a:xfrm>
                <a:prstGeom prst="rect">
                  <a:avLst/>
                </a:prstGeom>
                <a:blipFill>
                  <a:blip r:embed="rId3"/>
                  <a:stretch>
                    <a:fillRect t="-13043" r="-3353" b="-405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79D70D8-C9BD-47E7-9E6D-531C34D190A1}"/>
                    </a:ext>
                  </a:extLst>
                </p:cNvPr>
                <p:cNvSpPr txBox="1"/>
                <p:nvPr/>
              </p:nvSpPr>
              <p:spPr>
                <a:xfrm>
                  <a:off x="2435941" y="3145925"/>
                  <a:ext cx="8798819" cy="423962"/>
                </a:xfrm>
                <a:prstGeom prst="rect">
                  <a:avLst/>
                </a:prstGeom>
                <a:noFill/>
              </p:spPr>
              <p:txBody>
                <a:bodyPr wrap="none" lIns="0" tIns="0" rIns="0" bIns="0" rtlCol="0">
                  <a:spAutoFit/>
                </a:bodyPr>
                <a:lstStyle/>
                <a:p>
                  <a14:m>
                    <m:oMath xmlns:m="http://schemas.openxmlformats.org/officeDocument/2006/math">
                      <m:r>
                        <a:rPr lang="en-US" altLang="zh-CN" sz="2400" b="0" i="1" smtClean="0">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2</m:t>
                                  </m:r>
                                </m:sub>
                              </m:sSub>
                            </m:e>
                          </m:d>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Sub>
                            </m:e>
                          </m:d>
                        </m:sup>
                      </m:sSup>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sub>
                              </m:sSub>
                            </m:e>
                          </m:d>
                        </m:e>
                      </m:d>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i="1">
                                  <a:latin typeface="Cambria Math" panose="02040503050406030204" pitchFamily="18" charset="0"/>
                                </a:rPr>
                                <m:t>𝜆</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e>
                          </m:d>
                        </m:e>
                      </m:d>
                    </m:oMath>
                  </a14:m>
                  <a:r>
                    <a:rPr lang="en-US" altLang="zh-CN" sz="2400"/>
                    <a:t>,</a:t>
                  </a:r>
                  <a:endParaRPr lang="zh-CN" altLang="en-US" sz="2400"/>
                </a:p>
              </p:txBody>
            </p:sp>
          </mc:Choice>
          <mc:Fallback xmlns="">
            <p:sp>
              <p:nvSpPr>
                <p:cNvPr id="45" name="文本框 44">
                  <a:extLst>
                    <a:ext uri="{FF2B5EF4-FFF2-40B4-BE49-F238E27FC236}">
                      <a16:creationId xmlns:a16="http://schemas.microsoft.com/office/drawing/2014/main" id="{179D70D8-C9BD-47E7-9E6D-531C34D190A1}"/>
                    </a:ext>
                  </a:extLst>
                </p:cNvPr>
                <p:cNvSpPr txBox="1">
                  <a:spLocks noRot="1" noChangeAspect="1" noMove="1" noResize="1" noEditPoints="1" noAdjustHandles="1" noChangeArrowheads="1" noChangeShapeType="1" noTextEdit="1"/>
                </p:cNvSpPr>
                <p:nvPr/>
              </p:nvSpPr>
              <p:spPr>
                <a:xfrm>
                  <a:off x="2435941" y="3145925"/>
                  <a:ext cx="8798819" cy="423962"/>
                </a:xfrm>
                <a:prstGeom prst="rect">
                  <a:avLst/>
                </a:prstGeom>
                <a:blipFill>
                  <a:blip r:embed="rId4"/>
                  <a:stretch>
                    <a:fillRect t="-13043" r="-1109" b="-405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E9DF181-4478-4740-8400-22B2FA03171A}"/>
                    </a:ext>
                  </a:extLst>
                </p:cNvPr>
                <p:cNvSpPr txBox="1"/>
                <p:nvPr/>
              </p:nvSpPr>
              <p:spPr>
                <a:xfrm>
                  <a:off x="2435941" y="3817612"/>
                  <a:ext cx="5678093" cy="416845"/>
                </a:xfrm>
                <a:prstGeom prst="rect">
                  <a:avLst/>
                </a:prstGeom>
                <a:noFill/>
              </p:spPr>
              <p:txBody>
                <a:bodyPr wrap="none" lIns="0" tIns="0" rIns="0" bIns="0" rtlCol="0">
                  <a:spAutoFit/>
                </a:bodyPr>
                <a:lstStyle/>
                <a:p>
                  <a14:m>
                    <m:oMath xmlns:m="http://schemas.openxmlformats.org/officeDocument/2006/math">
                      <m:r>
                        <a:rPr lang="en-US" altLang="zh-CN" sz="2400" b="0" i="1" smtClean="0">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𝑡</m:t>
                              </m:r>
                            </m:e>
                          </m:d>
                        </m:e>
                      </m:d>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𝜆</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b="0" i="1" smtClean="0">
                              <a:solidFill>
                                <a:schemeClr val="accent2"/>
                              </a:solidFill>
                              <a:latin typeface="Cambria Math" panose="02040503050406030204" pitchFamily="18" charset="0"/>
                            </a:rPr>
                            <m:t>𝑇</m:t>
                          </m:r>
                          <m:r>
                            <a:rPr lang="en-US" altLang="zh-CN" sz="2400" b="0" i="1" smtClean="0">
                              <a:solidFill>
                                <a:schemeClr val="accent2"/>
                              </a:solidFill>
                              <a:latin typeface="Cambria Math" panose="02040503050406030204" pitchFamily="18" charset="0"/>
                            </a:rPr>
                            <m:t>(</m:t>
                          </m:r>
                          <m:sSub>
                            <m:sSubPr>
                              <m:ctrlPr>
                                <a:rPr lang="en-US" altLang="zh-CN" sz="2400" b="0" i="1" smtClean="0">
                                  <a:solidFill>
                                    <a:schemeClr val="accent2"/>
                                  </a:solidFill>
                                  <a:latin typeface="Cambria Math" panose="02040503050406030204" pitchFamily="18" charset="0"/>
                                </a:rPr>
                              </m:ctrlPr>
                            </m:sSubPr>
                            <m:e>
                              <m:r>
                                <a:rPr lang="en-US" altLang="zh-CN" sz="2400" b="0" i="1" smtClean="0">
                                  <a:solidFill>
                                    <a:schemeClr val="accent2"/>
                                  </a:solidFill>
                                  <a:latin typeface="Cambria Math" panose="02040503050406030204" pitchFamily="18" charset="0"/>
                                </a:rPr>
                                <m:t>𝑡</m:t>
                              </m:r>
                            </m:e>
                            <m:sub>
                              <m:r>
                                <a:rPr lang="en-US" altLang="zh-CN" sz="2400" b="0" i="1" smtClean="0">
                                  <a:solidFill>
                                    <a:schemeClr val="accent2"/>
                                  </a:solidFill>
                                  <a:latin typeface="Cambria Math" panose="02040503050406030204" pitchFamily="18" charset="0"/>
                                </a:rPr>
                                <m:t>0</m:t>
                              </m:r>
                            </m:sub>
                          </m:sSub>
                          <m:r>
                            <a:rPr lang="en-US" altLang="zh-CN" sz="2400" b="0" i="1" smtClean="0">
                              <a:solidFill>
                                <a:schemeClr val="accent2"/>
                              </a:solidFill>
                              <a:latin typeface="Cambria Math" panose="02040503050406030204" pitchFamily="18" charset="0"/>
                            </a:rPr>
                            <m:t>,</m:t>
                          </m:r>
                          <m:r>
                            <a:rPr lang="en-US" altLang="zh-CN" sz="2400" b="0" i="1" smtClean="0">
                              <a:solidFill>
                                <a:schemeClr val="accent2"/>
                              </a:solidFill>
                              <a:latin typeface="Cambria Math" panose="02040503050406030204" pitchFamily="18" charset="0"/>
                            </a:rPr>
                            <m:t>𝑡</m:t>
                          </m:r>
                          <m:r>
                            <a:rPr lang="en-US" altLang="zh-CN" sz="2400" b="0" i="1" smtClean="0">
                              <a:solidFill>
                                <a:schemeClr val="accent2"/>
                              </a:solidFill>
                              <a:latin typeface="Cambria Math" panose="02040503050406030204" pitchFamily="18" charset="0"/>
                            </a:rPr>
                            <m:t>)</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up>
                      </m:sSup>
                      <m:r>
                        <a:rPr lang="en-US" altLang="zh-CN" sz="2400" b="0" i="1" smtClean="0">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e>
                          </m:d>
                        </m:e>
                      </m:d>
                    </m:oMath>
                  </a14:m>
                  <a:r>
                    <a:rPr lang="en-US" altLang="zh-CN" sz="2400"/>
                    <a:t>.</a:t>
                  </a:r>
                  <a:endParaRPr lang="zh-CN" altLang="en-US" sz="2400"/>
                </a:p>
              </p:txBody>
            </p:sp>
          </mc:Choice>
          <mc:Fallback xmlns="">
            <p:sp>
              <p:nvSpPr>
                <p:cNvPr id="50" name="文本框 49">
                  <a:extLst>
                    <a:ext uri="{FF2B5EF4-FFF2-40B4-BE49-F238E27FC236}">
                      <a16:creationId xmlns:a16="http://schemas.microsoft.com/office/drawing/2014/main" id="{2E9DF181-4478-4740-8400-22B2FA03171A}"/>
                    </a:ext>
                  </a:extLst>
                </p:cNvPr>
                <p:cNvSpPr txBox="1">
                  <a:spLocks noRot="1" noChangeAspect="1" noMove="1" noResize="1" noEditPoints="1" noAdjustHandles="1" noChangeArrowheads="1" noChangeShapeType="1" noTextEdit="1"/>
                </p:cNvSpPr>
                <p:nvPr/>
              </p:nvSpPr>
              <p:spPr>
                <a:xfrm>
                  <a:off x="2435941" y="3817612"/>
                  <a:ext cx="5678093" cy="416845"/>
                </a:xfrm>
                <a:prstGeom prst="rect">
                  <a:avLst/>
                </a:prstGeom>
                <a:blipFill>
                  <a:blip r:embed="rId5"/>
                  <a:stretch>
                    <a:fillRect t="-13043" r="-2363" b="-405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B05D4DB-DE66-4CC7-8E58-5543155478AC}"/>
                    </a:ext>
                  </a:extLst>
                </p:cNvPr>
                <p:cNvSpPr txBox="1"/>
                <p:nvPr/>
              </p:nvSpPr>
              <p:spPr>
                <a:xfrm>
                  <a:off x="2532961" y="3529284"/>
                  <a:ext cx="3478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a:p>
              </p:txBody>
            </p:sp>
          </mc:Choice>
          <mc:Fallback xmlns="">
            <p:sp>
              <p:nvSpPr>
                <p:cNvPr id="51" name="文本框 50">
                  <a:extLst>
                    <a:ext uri="{FF2B5EF4-FFF2-40B4-BE49-F238E27FC236}">
                      <a16:creationId xmlns:a16="http://schemas.microsoft.com/office/drawing/2014/main" id="{4B05D4DB-DE66-4CC7-8E58-5543155478AC}"/>
                    </a:ext>
                  </a:extLst>
                </p:cNvPr>
                <p:cNvSpPr txBox="1">
                  <a:spLocks noRot="1" noChangeAspect="1" noMove="1" noResize="1" noEditPoints="1" noAdjustHandles="1" noChangeArrowheads="1" noChangeShapeType="1" noTextEdit="1"/>
                </p:cNvSpPr>
                <p:nvPr/>
              </p:nvSpPr>
              <p:spPr>
                <a:xfrm>
                  <a:off x="2532961" y="3529284"/>
                  <a:ext cx="347851" cy="369332"/>
                </a:xfrm>
                <a:prstGeom prst="rect">
                  <a:avLst/>
                </a:prstGeom>
                <a:blipFill>
                  <a:blip r:embed="rId6"/>
                  <a:stretch>
                    <a:fillRect l="-3509" r="-350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标注: 弯曲线形 52">
                <a:extLst>
                  <a:ext uri="{FF2B5EF4-FFF2-40B4-BE49-F238E27FC236}">
                    <a16:creationId xmlns:a16="http://schemas.microsoft.com/office/drawing/2014/main" id="{3EB7A722-19CE-4E1E-932A-2C2B734865FF}"/>
                  </a:ext>
                </a:extLst>
              </p:cNvPr>
              <p:cNvSpPr/>
              <p:nvPr/>
            </p:nvSpPr>
            <p:spPr>
              <a:xfrm>
                <a:off x="6096000" y="3686606"/>
                <a:ext cx="3957291" cy="536121"/>
              </a:xfrm>
              <a:prstGeom prst="borderCallout2">
                <a:avLst>
                  <a:gd name="adj1" fmla="val 18750"/>
                  <a:gd name="adj2" fmla="val -8333"/>
                  <a:gd name="adj3" fmla="val 18750"/>
                  <a:gd name="adj4" fmla="val -16667"/>
                  <a:gd name="adj5" fmla="val -45999"/>
                  <a:gd name="adj6" fmla="val -27382"/>
                </a:avLst>
              </a:prstGeom>
              <a:ln/>
            </p:spPr>
            <p:style>
              <a:lnRef idx="2">
                <a:schemeClr val="accent2"/>
              </a:lnRef>
              <a:fillRef idx="1">
                <a:schemeClr val="lt1"/>
              </a:fillRef>
              <a:effectRef idx="0">
                <a:schemeClr val="accent2"/>
              </a:effectRef>
              <a:fontRef idx="minor">
                <a:schemeClr val="dk1"/>
              </a:fontRef>
            </p:style>
            <p:txBody>
              <a:bodyPr rtlCol="0" anchor="ctr"/>
              <a:lstStyle/>
              <a:p>
                <a:pPr algn="ctr"/>
                <a14:m>
                  <m:oMath xmlns:m="http://schemas.openxmlformats.org/officeDocument/2006/math">
                    <m:r>
                      <a:rPr lang="en-US" altLang="zh-CN" b="0" i="1" smtClean="0">
                        <a:solidFill>
                          <a:sysClr val="windowText" lastClr="000000"/>
                        </a:solidFill>
                        <a:latin typeface="Cambria Math" panose="02040503050406030204" pitchFamily="18" charset="0"/>
                      </a:rPr>
                      <m:t>𝑇</m:t>
                    </m:r>
                    <m:d>
                      <m:dPr>
                        <m:ctrlPr>
                          <a:rPr lang="en-US" altLang="zh-CN" b="0" i="1" smtClean="0">
                            <a:solidFill>
                              <a:sysClr val="windowText" lastClr="000000"/>
                            </a:solidFill>
                            <a:latin typeface="Cambria Math" panose="02040503050406030204" pitchFamily="18" charset="0"/>
                          </a:rPr>
                        </m:ctrlPr>
                      </m:dPr>
                      <m:e>
                        <m:r>
                          <a:rPr lang="en-US" altLang="zh-CN" b="0" i="1" smtClean="0">
                            <a:solidFill>
                              <a:sysClr val="windowText" lastClr="000000"/>
                            </a:solidFill>
                            <a:latin typeface="Cambria Math" panose="02040503050406030204" pitchFamily="18" charset="0"/>
                          </a:rPr>
                          <m:t>𝑠</m:t>
                        </m:r>
                        <m:r>
                          <a:rPr lang="en-US" altLang="zh-CN" b="0" i="1" smtClean="0">
                            <a:solidFill>
                              <a:sysClr val="windowText" lastClr="000000"/>
                            </a:solidFill>
                            <a:latin typeface="Cambria Math" panose="02040503050406030204" pitchFamily="18" charset="0"/>
                          </a:rPr>
                          <m:t>,</m:t>
                        </m:r>
                        <m:r>
                          <a:rPr lang="en-US" altLang="zh-CN" b="0" i="1" smtClean="0">
                            <a:solidFill>
                              <a:sysClr val="windowText" lastClr="000000"/>
                            </a:solidFill>
                            <a:latin typeface="Cambria Math" panose="02040503050406030204" pitchFamily="18" charset="0"/>
                          </a:rPr>
                          <m:t>𝑡</m:t>
                        </m:r>
                      </m:e>
                    </m:d>
                    <m:r>
                      <a:rPr lang="zh-CN" altLang="en-US" i="1" smtClean="0">
                        <a:solidFill>
                          <a:sysClr val="windowText" lastClr="000000"/>
                        </a:solidFill>
                        <a:latin typeface="Cambria Math" panose="02040503050406030204" pitchFamily="18" charset="0"/>
                      </a:rPr>
                      <m:t>：</m:t>
                    </m:r>
                  </m:oMath>
                </a14:m>
                <a:r>
                  <a:rPr lang="en-US" altLang="zh-CN">
                    <a:solidFill>
                      <a:sysClr val="windowText" lastClr="000000"/>
                    </a:solidFill>
                  </a:rPr>
                  <a:t>Total activation time of subsystem 2 over time interval </a:t>
                </a:r>
                <a14:m>
                  <m:oMath xmlns:m="http://schemas.openxmlformats.org/officeDocument/2006/math">
                    <m:r>
                      <a:rPr lang="en-US" altLang="zh-CN" i="1">
                        <a:solidFill>
                          <a:sysClr val="windowText" lastClr="000000"/>
                        </a:solidFill>
                        <a:latin typeface="Cambria Math" panose="02040503050406030204" pitchFamily="18" charset="0"/>
                      </a:rPr>
                      <m:t>(</m:t>
                    </m:r>
                    <m:r>
                      <a:rPr lang="en-US" altLang="zh-CN" b="0" i="1" smtClean="0">
                        <a:solidFill>
                          <a:sysClr val="windowText" lastClr="000000"/>
                        </a:solidFill>
                        <a:latin typeface="Cambria Math" panose="02040503050406030204" pitchFamily="18" charset="0"/>
                      </a:rPr>
                      <m:t>𝑠</m:t>
                    </m:r>
                    <m:r>
                      <a:rPr lang="en-US" altLang="zh-CN" i="1">
                        <a:solidFill>
                          <a:sysClr val="windowText" lastClr="000000"/>
                        </a:solidFill>
                        <a:latin typeface="Cambria Math" panose="02040503050406030204" pitchFamily="18" charset="0"/>
                      </a:rPr>
                      <m:t>,</m:t>
                    </m:r>
                    <m:r>
                      <a:rPr lang="en-US" altLang="zh-CN" i="1">
                        <a:solidFill>
                          <a:sysClr val="windowText" lastClr="000000"/>
                        </a:solidFill>
                        <a:latin typeface="Cambria Math" panose="02040503050406030204" pitchFamily="18" charset="0"/>
                      </a:rPr>
                      <m:t>𝑡</m:t>
                    </m:r>
                    <m:r>
                      <a:rPr lang="en-US" altLang="zh-CN" i="1">
                        <a:solidFill>
                          <a:sysClr val="windowText" lastClr="000000"/>
                        </a:solidFill>
                        <a:latin typeface="Cambria Math" panose="02040503050406030204" pitchFamily="18" charset="0"/>
                      </a:rPr>
                      <m:t>]</m:t>
                    </m:r>
                  </m:oMath>
                </a14:m>
                <a:endParaRPr lang="zh-CN" altLang="en-US">
                  <a:solidFill>
                    <a:sysClr val="windowText" lastClr="000000"/>
                  </a:solidFill>
                </a:endParaRPr>
              </a:p>
            </p:txBody>
          </p:sp>
        </mc:Choice>
        <mc:Fallback xmlns="">
          <p:sp>
            <p:nvSpPr>
              <p:cNvPr id="53" name="标注: 弯曲线形 52">
                <a:extLst>
                  <a:ext uri="{FF2B5EF4-FFF2-40B4-BE49-F238E27FC236}">
                    <a16:creationId xmlns:a16="http://schemas.microsoft.com/office/drawing/2014/main" id="{3EB7A722-19CE-4E1E-932A-2C2B734865FF}"/>
                  </a:ext>
                </a:extLst>
              </p:cNvPr>
              <p:cNvSpPr>
                <a:spLocks noRot="1" noChangeAspect="1" noMove="1" noResize="1" noEditPoints="1" noAdjustHandles="1" noChangeArrowheads="1" noChangeShapeType="1" noTextEdit="1"/>
              </p:cNvSpPr>
              <p:nvPr/>
            </p:nvSpPr>
            <p:spPr>
              <a:xfrm>
                <a:off x="6096000" y="3686606"/>
                <a:ext cx="3957291" cy="536121"/>
              </a:xfrm>
              <a:prstGeom prst="borderCallout2">
                <a:avLst>
                  <a:gd name="adj1" fmla="val 18750"/>
                  <a:gd name="adj2" fmla="val -8333"/>
                  <a:gd name="adj3" fmla="val 18750"/>
                  <a:gd name="adj4" fmla="val -16667"/>
                  <a:gd name="adj5" fmla="val -45999"/>
                  <a:gd name="adj6" fmla="val -27382"/>
                </a:avLst>
              </a:prstGeom>
              <a:blipFill>
                <a:blip r:embed="rId7"/>
                <a:stretch>
                  <a:fillRect b="-17557"/>
                </a:stretch>
              </a:blipFill>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28BD2DD-7827-4500-9F83-07B34DE51ECD}"/>
              </a:ext>
            </a:extLst>
          </p:cNvPr>
          <p:cNvGrpSpPr/>
          <p:nvPr/>
        </p:nvGrpSpPr>
        <p:grpSpPr>
          <a:xfrm>
            <a:off x="2273238" y="4366640"/>
            <a:ext cx="6658165" cy="2004668"/>
            <a:chOff x="1349762" y="4709382"/>
            <a:chExt cx="6658165" cy="2004668"/>
          </a:xfrm>
        </p:grpSpPr>
        <p:cxnSp>
          <p:nvCxnSpPr>
            <p:cNvPr id="5" name="直接箭头连接符 4">
              <a:extLst>
                <a:ext uri="{FF2B5EF4-FFF2-40B4-BE49-F238E27FC236}">
                  <a16:creationId xmlns:a16="http://schemas.microsoft.com/office/drawing/2014/main" id="{AD2CD208-8D1C-4725-9EBA-A571DD3C2C34}"/>
                </a:ext>
              </a:extLst>
            </p:cNvPr>
            <p:cNvCxnSpPr/>
            <p:nvPr/>
          </p:nvCxnSpPr>
          <p:spPr>
            <a:xfrm>
              <a:off x="2273238" y="6317615"/>
              <a:ext cx="57346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93592620-4169-4269-9ADB-1B097824C5F8}"/>
                </a:ext>
              </a:extLst>
            </p:cNvPr>
            <p:cNvCxnSpPr>
              <a:cxnSpLocks/>
            </p:cNvCxnSpPr>
            <p:nvPr/>
          </p:nvCxnSpPr>
          <p:spPr>
            <a:xfrm flipV="1">
              <a:off x="2588769" y="4709382"/>
              <a:ext cx="0" cy="1806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4974522-15CB-4889-BCE8-0767359D2238}"/>
                </a:ext>
              </a:extLst>
            </p:cNvPr>
            <p:cNvCxnSpPr>
              <a:cxnSpLocks/>
            </p:cNvCxnSpPr>
            <p:nvPr/>
          </p:nvCxnSpPr>
          <p:spPr>
            <a:xfrm>
              <a:off x="4565756" y="4992042"/>
              <a:ext cx="0" cy="1413692"/>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12" name="直接连接符 11">
              <a:extLst>
                <a:ext uri="{FF2B5EF4-FFF2-40B4-BE49-F238E27FC236}">
                  <a16:creationId xmlns:a16="http://schemas.microsoft.com/office/drawing/2014/main" id="{21623AC2-7F7A-49B7-B718-DC1307C81BDD}"/>
                </a:ext>
              </a:extLst>
            </p:cNvPr>
            <p:cNvCxnSpPr>
              <a:cxnSpLocks/>
            </p:cNvCxnSpPr>
            <p:nvPr/>
          </p:nvCxnSpPr>
          <p:spPr>
            <a:xfrm>
              <a:off x="5943520" y="4992042"/>
              <a:ext cx="0" cy="1431154"/>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13" name="直接连接符 12">
              <a:extLst>
                <a:ext uri="{FF2B5EF4-FFF2-40B4-BE49-F238E27FC236}">
                  <a16:creationId xmlns:a16="http://schemas.microsoft.com/office/drawing/2014/main" id="{A1FB9C2B-98B2-430E-AC9F-8C1345C46A22}"/>
                </a:ext>
              </a:extLst>
            </p:cNvPr>
            <p:cNvCxnSpPr>
              <a:cxnSpLocks/>
            </p:cNvCxnSpPr>
            <p:nvPr/>
          </p:nvCxnSpPr>
          <p:spPr>
            <a:xfrm>
              <a:off x="6391880" y="4992042"/>
              <a:ext cx="5" cy="1431154"/>
            </a:xfrm>
            <a:prstGeom prst="line">
              <a:avLst/>
            </a:prstGeom>
            <a:ln>
              <a:prstDash val="dash"/>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224BD6E-E010-49F6-8BC9-53E83AE467A8}"/>
                    </a:ext>
                  </a:extLst>
                </p:cNvPr>
                <p:cNvSpPr txBox="1"/>
                <p:nvPr/>
              </p:nvSpPr>
              <p:spPr>
                <a:xfrm>
                  <a:off x="7251234" y="6317615"/>
                  <a:ext cx="333611" cy="360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a:p>
              </p:txBody>
            </p:sp>
          </mc:Choice>
          <mc:Fallback xmlns="">
            <p:sp>
              <p:nvSpPr>
                <p:cNvPr id="20" name="文本框 19">
                  <a:extLst>
                    <a:ext uri="{FF2B5EF4-FFF2-40B4-BE49-F238E27FC236}">
                      <a16:creationId xmlns:a16="http://schemas.microsoft.com/office/drawing/2014/main" id="{D224BD6E-E010-49F6-8BC9-53E83AE467A8}"/>
                    </a:ext>
                  </a:extLst>
                </p:cNvPr>
                <p:cNvSpPr txBox="1">
                  <a:spLocks noRot="1" noChangeAspect="1" noMove="1" noResize="1" noEditPoints="1" noAdjustHandles="1" noChangeArrowheads="1" noChangeShapeType="1" noTextEdit="1"/>
                </p:cNvSpPr>
                <p:nvPr/>
              </p:nvSpPr>
              <p:spPr>
                <a:xfrm>
                  <a:off x="7251234" y="6317615"/>
                  <a:ext cx="333611" cy="360897"/>
                </a:xfrm>
                <a:prstGeom prst="rect">
                  <a:avLst/>
                </a:prstGeom>
                <a:blipFill>
                  <a:blip r:embed="rId8"/>
                  <a:stretch>
                    <a:fillRect/>
                  </a:stretch>
                </a:blipFill>
              </p:spPr>
              <p:txBody>
                <a:bodyPr/>
                <a:lstStyle/>
                <a:p>
                  <a:r>
                    <a:rPr lang="zh-CN" altLang="en-US">
                      <a:noFill/>
                    </a:rPr>
                    <a:t> </a:t>
                  </a:r>
                </a:p>
              </p:txBody>
            </p:sp>
          </mc:Fallback>
        </mc:AlternateContent>
        <p:cxnSp>
          <p:nvCxnSpPr>
            <p:cNvPr id="29" name="直接连接符 28">
              <a:extLst>
                <a:ext uri="{FF2B5EF4-FFF2-40B4-BE49-F238E27FC236}">
                  <a16:creationId xmlns:a16="http://schemas.microsoft.com/office/drawing/2014/main" id="{7FBD4722-2D85-4D0C-8569-9CD7054F0771}"/>
                </a:ext>
              </a:extLst>
            </p:cNvPr>
            <p:cNvCxnSpPr>
              <a:cxnSpLocks/>
            </p:cNvCxnSpPr>
            <p:nvPr/>
          </p:nvCxnSpPr>
          <p:spPr>
            <a:xfrm flipH="1">
              <a:off x="3563484" y="4992042"/>
              <a:ext cx="36462" cy="1431154"/>
            </a:xfrm>
            <a:prstGeom prst="line">
              <a:avLst/>
            </a:prstGeom>
            <a:ln>
              <a:prstDash val="dash"/>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58B2DCA-951B-475E-A722-9E3E46A96090}"/>
                    </a:ext>
                  </a:extLst>
                </p:cNvPr>
                <p:cNvSpPr txBox="1"/>
                <p:nvPr/>
              </p:nvSpPr>
              <p:spPr>
                <a:xfrm>
                  <a:off x="3396678" y="6392038"/>
                  <a:ext cx="254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oMath>
                    </m:oMathPara>
                  </a14:m>
                  <a:endParaRPr lang="zh-CN" altLang="en-US"/>
                </a:p>
              </p:txBody>
            </p:sp>
          </mc:Choice>
          <mc:Fallback xmlns="">
            <p:sp>
              <p:nvSpPr>
                <p:cNvPr id="30" name="文本框 29">
                  <a:extLst>
                    <a:ext uri="{FF2B5EF4-FFF2-40B4-BE49-F238E27FC236}">
                      <a16:creationId xmlns:a16="http://schemas.microsoft.com/office/drawing/2014/main" id="{B58B2DCA-951B-475E-A722-9E3E46A96090}"/>
                    </a:ext>
                  </a:extLst>
                </p:cNvPr>
                <p:cNvSpPr txBox="1">
                  <a:spLocks noRot="1" noChangeAspect="1" noMove="1" noResize="1" noEditPoints="1" noAdjustHandles="1" noChangeArrowheads="1" noChangeShapeType="1" noTextEdit="1"/>
                </p:cNvSpPr>
                <p:nvPr/>
              </p:nvSpPr>
              <p:spPr>
                <a:xfrm>
                  <a:off x="3396678" y="6392038"/>
                  <a:ext cx="254109" cy="276999"/>
                </a:xfrm>
                <a:prstGeom prst="rect">
                  <a:avLst/>
                </a:prstGeom>
                <a:blipFill>
                  <a:blip r:embed="rId9"/>
                  <a:stretch>
                    <a:fillRect l="-19512" r="-4878"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238B142-2720-4ED1-B55B-85099656E167}"/>
                    </a:ext>
                  </a:extLst>
                </p:cNvPr>
                <p:cNvSpPr txBox="1"/>
                <p:nvPr/>
              </p:nvSpPr>
              <p:spPr>
                <a:xfrm>
                  <a:off x="4464792" y="6423196"/>
                  <a:ext cx="259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a:p>
              </p:txBody>
            </p:sp>
          </mc:Choice>
          <mc:Fallback xmlns="">
            <p:sp>
              <p:nvSpPr>
                <p:cNvPr id="31" name="文本框 30">
                  <a:extLst>
                    <a:ext uri="{FF2B5EF4-FFF2-40B4-BE49-F238E27FC236}">
                      <a16:creationId xmlns:a16="http://schemas.microsoft.com/office/drawing/2014/main" id="{8238B142-2720-4ED1-B55B-85099656E167}"/>
                    </a:ext>
                  </a:extLst>
                </p:cNvPr>
                <p:cNvSpPr txBox="1">
                  <a:spLocks noRot="1" noChangeAspect="1" noMove="1" noResize="1" noEditPoints="1" noAdjustHandles="1" noChangeArrowheads="1" noChangeShapeType="1" noTextEdit="1"/>
                </p:cNvSpPr>
                <p:nvPr/>
              </p:nvSpPr>
              <p:spPr>
                <a:xfrm>
                  <a:off x="4464792" y="6423196"/>
                  <a:ext cx="259430" cy="276999"/>
                </a:xfrm>
                <a:prstGeom prst="rect">
                  <a:avLst/>
                </a:prstGeom>
                <a:blipFill>
                  <a:blip r:embed="rId10"/>
                  <a:stretch>
                    <a:fillRect l="-19048" r="-476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E11B155-66F6-426D-9522-2AE859F9C1D1}"/>
                    </a:ext>
                  </a:extLst>
                </p:cNvPr>
                <p:cNvSpPr txBox="1"/>
                <p:nvPr/>
              </p:nvSpPr>
              <p:spPr>
                <a:xfrm>
                  <a:off x="5841837" y="6432268"/>
                  <a:ext cx="259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oMath>
                    </m:oMathPara>
                  </a14:m>
                  <a:endParaRPr lang="zh-CN" altLang="en-US"/>
                </a:p>
              </p:txBody>
            </p:sp>
          </mc:Choice>
          <mc:Fallback xmlns="">
            <p:sp>
              <p:nvSpPr>
                <p:cNvPr id="32" name="文本框 31">
                  <a:extLst>
                    <a:ext uri="{FF2B5EF4-FFF2-40B4-BE49-F238E27FC236}">
                      <a16:creationId xmlns:a16="http://schemas.microsoft.com/office/drawing/2014/main" id="{AE11B155-66F6-426D-9522-2AE859F9C1D1}"/>
                    </a:ext>
                  </a:extLst>
                </p:cNvPr>
                <p:cNvSpPr txBox="1">
                  <a:spLocks noRot="1" noChangeAspect="1" noMove="1" noResize="1" noEditPoints="1" noAdjustHandles="1" noChangeArrowheads="1" noChangeShapeType="1" noTextEdit="1"/>
                </p:cNvSpPr>
                <p:nvPr/>
              </p:nvSpPr>
              <p:spPr>
                <a:xfrm>
                  <a:off x="5841837" y="6432268"/>
                  <a:ext cx="259430" cy="276999"/>
                </a:xfrm>
                <a:prstGeom prst="rect">
                  <a:avLst/>
                </a:prstGeom>
                <a:blipFill>
                  <a:blip r:embed="rId11"/>
                  <a:stretch>
                    <a:fillRect l="-19048" r="-476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0D4933B-887B-4856-91D8-54D9341AD542}"/>
                    </a:ext>
                  </a:extLst>
                </p:cNvPr>
                <p:cNvSpPr txBox="1"/>
                <p:nvPr/>
              </p:nvSpPr>
              <p:spPr>
                <a:xfrm>
                  <a:off x="6324525" y="6437051"/>
                  <a:ext cx="259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4</m:t>
                            </m:r>
                          </m:sub>
                        </m:sSub>
                      </m:oMath>
                    </m:oMathPara>
                  </a14:m>
                  <a:endParaRPr lang="zh-CN" altLang="en-US"/>
                </a:p>
              </p:txBody>
            </p:sp>
          </mc:Choice>
          <mc:Fallback xmlns="">
            <p:sp>
              <p:nvSpPr>
                <p:cNvPr id="33" name="文本框 32">
                  <a:extLst>
                    <a:ext uri="{FF2B5EF4-FFF2-40B4-BE49-F238E27FC236}">
                      <a16:creationId xmlns:a16="http://schemas.microsoft.com/office/drawing/2014/main" id="{B0D4933B-887B-4856-91D8-54D9341AD542}"/>
                    </a:ext>
                  </a:extLst>
                </p:cNvPr>
                <p:cNvSpPr txBox="1">
                  <a:spLocks noRot="1" noChangeAspect="1" noMove="1" noResize="1" noEditPoints="1" noAdjustHandles="1" noChangeArrowheads="1" noChangeShapeType="1" noTextEdit="1"/>
                </p:cNvSpPr>
                <p:nvPr/>
              </p:nvSpPr>
              <p:spPr>
                <a:xfrm>
                  <a:off x="6324525" y="6437051"/>
                  <a:ext cx="259430" cy="276999"/>
                </a:xfrm>
                <a:prstGeom prst="rect">
                  <a:avLst/>
                </a:prstGeom>
                <a:blipFill>
                  <a:blip r:embed="rId12"/>
                  <a:stretch>
                    <a:fillRect l="-18605" r="-2326" b="-15556"/>
                  </a:stretch>
                </a:blipFill>
              </p:spPr>
              <p:txBody>
                <a:bodyPr/>
                <a:lstStyle/>
                <a:p>
                  <a:r>
                    <a:rPr lang="zh-CN" altLang="en-US">
                      <a:noFill/>
                    </a:rPr>
                    <a:t> </a:t>
                  </a:r>
                </a:p>
              </p:txBody>
            </p:sp>
          </mc:Fallback>
        </mc:AlternateContent>
        <p:sp>
          <p:nvSpPr>
            <p:cNvPr id="35" name="任意多边形: 形状 34">
              <a:extLst>
                <a:ext uri="{FF2B5EF4-FFF2-40B4-BE49-F238E27FC236}">
                  <a16:creationId xmlns:a16="http://schemas.microsoft.com/office/drawing/2014/main" id="{1EBE8058-C797-4D1F-A7F0-28A69CABE97D}"/>
                </a:ext>
              </a:extLst>
            </p:cNvPr>
            <p:cNvSpPr/>
            <p:nvPr/>
          </p:nvSpPr>
          <p:spPr>
            <a:xfrm>
              <a:off x="2597673" y="4992042"/>
              <a:ext cx="965810" cy="721941"/>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D8C50A06-44AB-4507-AFD5-3AF5871C9C27}"/>
                </a:ext>
              </a:extLst>
            </p:cNvPr>
            <p:cNvSpPr/>
            <p:nvPr/>
          </p:nvSpPr>
          <p:spPr>
            <a:xfrm flipH="1">
              <a:off x="3572729" y="5282322"/>
              <a:ext cx="1001930" cy="434255"/>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75AC04A9-517D-4F76-824E-7D2B41D9051F}"/>
                </a:ext>
              </a:extLst>
            </p:cNvPr>
            <p:cNvSpPr/>
            <p:nvPr/>
          </p:nvSpPr>
          <p:spPr>
            <a:xfrm>
              <a:off x="4577697" y="5293651"/>
              <a:ext cx="1377761" cy="566033"/>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334102DC-B78D-4A7A-980C-A816467F23EF}"/>
                </a:ext>
              </a:extLst>
            </p:cNvPr>
            <p:cNvSpPr/>
            <p:nvPr/>
          </p:nvSpPr>
          <p:spPr>
            <a:xfrm flipH="1">
              <a:off x="5941610" y="5758315"/>
              <a:ext cx="466608" cy="91717"/>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41836D0F-BAD6-4218-A530-FA9C507DB731}"/>
                </a:ext>
              </a:extLst>
            </p:cNvPr>
            <p:cNvSpPr/>
            <p:nvPr/>
          </p:nvSpPr>
          <p:spPr>
            <a:xfrm>
              <a:off x="6393501" y="5753681"/>
              <a:ext cx="1089565" cy="333354"/>
            </a:xfrm>
            <a:custGeom>
              <a:avLst/>
              <a:gdLst>
                <a:gd name="connsiteX0" fmla="*/ 0 w 960582"/>
                <a:gd name="connsiteY0" fmla="*/ 0 h 1468582"/>
                <a:gd name="connsiteX1" fmla="*/ 434109 w 960582"/>
                <a:gd name="connsiteY1" fmla="*/ 951345 h 1468582"/>
                <a:gd name="connsiteX2" fmla="*/ 960582 w 960582"/>
                <a:gd name="connsiteY2" fmla="*/ 1468582 h 1468582"/>
              </a:gdLst>
              <a:ahLst/>
              <a:cxnLst>
                <a:cxn ang="0">
                  <a:pos x="connsiteX0" y="connsiteY0"/>
                </a:cxn>
                <a:cxn ang="0">
                  <a:pos x="connsiteX1" y="connsiteY1"/>
                </a:cxn>
                <a:cxn ang="0">
                  <a:pos x="connsiteX2" y="connsiteY2"/>
                </a:cxn>
              </a:cxnLst>
              <a:rect l="l" t="t" r="r" b="b"/>
              <a:pathLst>
                <a:path w="960582" h="1468582">
                  <a:moveTo>
                    <a:pt x="0" y="0"/>
                  </a:moveTo>
                  <a:cubicBezTo>
                    <a:pt x="137006" y="353290"/>
                    <a:pt x="274012" y="706581"/>
                    <a:pt x="434109" y="951345"/>
                  </a:cubicBezTo>
                  <a:cubicBezTo>
                    <a:pt x="594206" y="1196109"/>
                    <a:pt x="777394" y="1332345"/>
                    <a:pt x="960582" y="14685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A22DD2D-701C-478C-A1E3-67B9726F6C8A}"/>
                    </a:ext>
                  </a:extLst>
                </p:cNvPr>
                <p:cNvSpPr txBox="1"/>
                <p:nvPr/>
              </p:nvSpPr>
              <p:spPr>
                <a:xfrm>
                  <a:off x="1349762" y="4760458"/>
                  <a:ext cx="1513137" cy="415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d>
                          <m:dPr>
                            <m:ctrlPr>
                              <a:rPr lang="en-US" altLang="zh-CN" i="1">
                                <a:latin typeface="Cambria Math" panose="02040503050406030204" pitchFamily="18" charset="0"/>
                              </a:rPr>
                            </m:ctrlPr>
                          </m:dPr>
                          <m:e>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𝑡</m:t>
                                </m:r>
                              </m:e>
                            </m:d>
                          </m:e>
                        </m:d>
                      </m:oMath>
                    </m:oMathPara>
                  </a14:m>
                  <a:endParaRPr lang="zh-CN" altLang="en-US"/>
                </a:p>
              </p:txBody>
            </p:sp>
          </mc:Choice>
          <mc:Fallback xmlns="">
            <p:sp>
              <p:nvSpPr>
                <p:cNvPr id="55" name="文本框 54">
                  <a:extLst>
                    <a:ext uri="{FF2B5EF4-FFF2-40B4-BE49-F238E27FC236}">
                      <a16:creationId xmlns:a16="http://schemas.microsoft.com/office/drawing/2014/main" id="{3A22DD2D-701C-478C-A1E3-67B9726F6C8A}"/>
                    </a:ext>
                  </a:extLst>
                </p:cNvPr>
                <p:cNvSpPr txBox="1">
                  <a:spLocks noRot="1" noChangeAspect="1" noMove="1" noResize="1" noEditPoints="1" noAdjustHandles="1" noChangeArrowheads="1" noChangeShapeType="1" noTextEdit="1"/>
                </p:cNvSpPr>
                <p:nvPr/>
              </p:nvSpPr>
              <p:spPr>
                <a:xfrm>
                  <a:off x="1349762" y="4760458"/>
                  <a:ext cx="1513137" cy="41575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FCEB90B-88C1-4F89-A4C0-C383B26AA61A}"/>
                    </a:ext>
                  </a:extLst>
                </p:cNvPr>
                <p:cNvSpPr txBox="1"/>
                <p:nvPr/>
              </p:nvSpPr>
              <p:spPr>
                <a:xfrm>
                  <a:off x="2492064" y="6410214"/>
                  <a:ext cx="2578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oMath>
                    </m:oMathPara>
                  </a14:m>
                  <a:endParaRPr lang="zh-CN" altLang="en-US"/>
                </a:p>
              </p:txBody>
            </p:sp>
          </mc:Choice>
          <mc:Fallback xmlns="">
            <p:sp>
              <p:nvSpPr>
                <p:cNvPr id="28" name="文本框 27">
                  <a:extLst>
                    <a:ext uri="{FF2B5EF4-FFF2-40B4-BE49-F238E27FC236}">
                      <a16:creationId xmlns:a16="http://schemas.microsoft.com/office/drawing/2014/main" id="{5FCEB90B-88C1-4F89-A4C0-C383B26AA61A}"/>
                    </a:ext>
                  </a:extLst>
                </p:cNvPr>
                <p:cNvSpPr txBox="1">
                  <a:spLocks noRot="1" noChangeAspect="1" noMove="1" noResize="1" noEditPoints="1" noAdjustHandles="1" noChangeArrowheads="1" noChangeShapeType="1" noTextEdit="1"/>
                </p:cNvSpPr>
                <p:nvPr/>
              </p:nvSpPr>
              <p:spPr>
                <a:xfrm>
                  <a:off x="2492064" y="6410214"/>
                  <a:ext cx="257826" cy="276999"/>
                </a:xfrm>
                <a:prstGeom prst="rect">
                  <a:avLst/>
                </a:prstGeom>
                <a:blipFill>
                  <a:blip r:embed="rId14"/>
                  <a:stretch>
                    <a:fillRect l="-16279" r="-4651" b="-15217"/>
                  </a:stretch>
                </a:blipFill>
              </p:spPr>
              <p:txBody>
                <a:bodyPr/>
                <a:lstStyle/>
                <a:p>
                  <a:r>
                    <a:rPr lang="zh-CN" altLang="en-US">
                      <a:noFill/>
                    </a:rPr>
                    <a:t> </a:t>
                  </a:r>
                </a:p>
              </p:txBody>
            </p:sp>
          </mc:Fallback>
        </mc:AlternateContent>
      </p:grpSp>
      <p:pic>
        <p:nvPicPr>
          <p:cNvPr id="34" name="图片 33">
            <a:extLst>
              <a:ext uri="{FF2B5EF4-FFF2-40B4-BE49-F238E27FC236}">
                <a16:creationId xmlns:a16="http://schemas.microsoft.com/office/drawing/2014/main" id="{4EBD9CC9-8C70-475D-9F34-1EB559CE90D9}"/>
              </a:ext>
            </a:extLst>
          </p:cNvPr>
          <p:cNvPicPr>
            <a:picLocks/>
          </p:cNvPicPr>
          <p:nvPr/>
        </p:nvPicPr>
        <p:blipFill>
          <a:blip r:embed="rId15">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40" name="图片 39">
            <a:extLst>
              <a:ext uri="{FF2B5EF4-FFF2-40B4-BE49-F238E27FC236}">
                <a16:creationId xmlns:a16="http://schemas.microsoft.com/office/drawing/2014/main" id="{92D2EBF0-5DFD-4957-9243-6A2545F10DF6}"/>
              </a:ext>
            </a:extLst>
          </p:cNvPr>
          <p:cNvPicPr>
            <a:picLocks/>
          </p:cNvPicPr>
          <p:nvPr/>
        </p:nvPicPr>
        <p:blipFill>
          <a:blip r:embed="rId15">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11768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718E141-4FA1-4DEA-AD95-F9E7710278A8}"/>
                  </a:ext>
                </a:extLst>
              </p:cNvPr>
              <p:cNvSpPr txBox="1">
                <a:spLocks noGrp="1"/>
              </p:cNvSpPr>
              <p:nvPr>
                <p:ph idx="1"/>
              </p:nvPr>
            </p:nvSpPr>
            <p:spPr>
              <a:xfrm>
                <a:off x="1070486" y="1052623"/>
                <a:ext cx="9692640" cy="5289781"/>
              </a:xfrm>
              <a:prstGeom prst="rect">
                <a:avLst/>
              </a:prstGeom>
              <a:noFill/>
            </p:spPr>
            <p:txBody>
              <a:bodyPr wrap="square" lIns="0" tIns="0" rIns="0" bIns="0" rtlCol="0">
                <a:spAutoFit/>
              </a:bodyPr>
              <a:lstStyle/>
              <a:p>
                <a:pPr marL="0" indent="0" algn="ctr">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𝜆</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𝑇</m:t>
                          </m:r>
                          <m:r>
                            <a:rPr lang="en-US" altLang="zh-CN" sz="2400" i="1">
                              <a:latin typeface="Cambria Math" panose="02040503050406030204" pitchFamily="18" charset="0"/>
                            </a:rPr>
                            <m:t>(</m:t>
                          </m:r>
                          <m:r>
                            <a:rPr lang="en-US" altLang="zh-CN" sz="2400" b="0" i="1" smtClean="0">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b="0" i="1" smtClean="0">
                              <a:latin typeface="Cambria Math" panose="02040503050406030204" pitchFamily="18" charset="0"/>
                            </a:rPr>
                            <m:t>𝑠</m:t>
                          </m:r>
                          <m:r>
                            <a:rPr lang="en-US" altLang="zh-CN" sz="2400" i="1">
                              <a:latin typeface="Cambria Math" panose="02040503050406030204" pitchFamily="18" charset="0"/>
                            </a:rPr>
                            <m:t>)</m:t>
                          </m:r>
                        </m:sup>
                      </m:sSup>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𝑠</m:t>
                              </m:r>
                            </m:e>
                          </m:d>
                        </m:e>
                      </m:d>
                    </m:oMath>
                  </m:oMathPara>
                </a14:m>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If there exists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𝜆</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≥0</m:t>
                    </m:r>
                  </m:oMath>
                </a14:m>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such that</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𝜆</m:t>
                                  </m:r>
                                </m:e>
                                <m:sup>
                                  <m:r>
                                    <a:rPr lang="en-US" altLang="zh-CN" sz="2400" b="0" i="1" smtClean="0">
                                      <a:latin typeface="Cambria Math" panose="02040503050406030204" pitchFamily="18" charset="0"/>
                                    </a:rPr>
                                    <m:t>′</m:t>
                                  </m:r>
                                </m:sup>
                              </m:sSup>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den>
                      </m:f>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0" smtClean="0">
                              <a:latin typeface="Cambria Math" panose="02040503050406030204" pitchFamily="18" charset="0"/>
                            </a:rPr>
                            <m:t>0</m:t>
                          </m:r>
                        </m:sub>
                      </m:sSub>
                      <m:r>
                        <a:rPr lang="en-US" altLang="zh-CN" sz="2400" b="0" i="1" smtClean="0">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pPr marL="0" indent="0">
                  <a:buNone/>
                </a:pPr>
                <a:r>
                  <a:rPr lang="en-US" altLang="zh-CN" sz="2400">
                    <a:latin typeface="Times New Roman" panose="02020603050405020304" pitchFamily="18" charset="0"/>
                    <a:cs typeface="Times New Roman" panose="02020603050405020304" pitchFamily="18" charset="0"/>
                  </a:rPr>
                  <a:t>then it can be computed that</a:t>
                </a: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𝑉</m:t>
                          </m:r>
                        </m:e>
                        <m:sub>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𝑡</m:t>
                              </m:r>
                            </m:e>
                          </m:d>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𝜆</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b="0" i="1" smtClean="0">
                                  <a:latin typeface="Cambria Math" panose="02040503050406030204" pitchFamily="18" charset="0"/>
                                </a:rPr>
                                <m:t>0</m:t>
                              </m:r>
                            </m:sub>
                          </m:sSub>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𝜆</m:t>
                              </m:r>
                            </m:e>
                            <m:sup>
                              <m:r>
                                <a:rPr lang="en-US" altLang="zh-CN" sz="2400" b="0" i="1" smtClean="0">
                                  <a:latin typeface="Cambria Math" panose="02040503050406030204" pitchFamily="18" charset="0"/>
                                </a:rPr>
                                <m:t>′</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𝜎</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2</m:t>
                          </m:r>
                        </m:sub>
                      </m:sSub>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𝜆</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0</m:t>
                                  </m:r>
                                </m:sub>
                              </m:sSub>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𝜆</m:t>
                                  </m:r>
                                </m:e>
                                <m:sup>
                                  <m:r>
                                    <a:rPr lang="en-US" altLang="zh-CN" sz="2400" i="1">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𝑠</m:t>
                                  </m:r>
                                </m:e>
                              </m:d>
                            </m:sup>
                          </m:sSup>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𝑠</m:t>
                                  </m:r>
                                </m:e>
                              </m:d>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pPr marL="0" indent="0">
                  <a:buNone/>
                </a:pPr>
                <a:r>
                  <a:rPr lang="en-US" altLang="zh-CN" sz="2400">
                    <a:latin typeface="Times New Roman" panose="02020603050405020304" pitchFamily="18" charset="0"/>
                    <a:cs typeface="Times New Roman" panose="02020603050405020304" pitchFamily="18" charset="0"/>
                  </a:rPr>
                  <a:t>Hence, the system is GAS.</a:t>
                </a:r>
              </a:p>
              <a:p>
                <a:r>
                  <a:rPr lang="en-US" altLang="zh-CN" sz="2400">
                    <a:solidFill>
                      <a:schemeClr val="accent1"/>
                    </a:solidFill>
                    <a:latin typeface="Times New Roman" panose="02020603050405020304" pitchFamily="18" charset="0"/>
                    <a:cs typeface="Times New Roman" panose="02020603050405020304" pitchFamily="18" charset="0"/>
                  </a:rPr>
                  <a:t>AAT</a:t>
                </a:r>
                <a:r>
                  <a:rPr lang="zh-CN" altLang="en-US" sz="2400">
                    <a:solidFill>
                      <a:schemeClr val="accent1"/>
                    </a:solidFill>
                    <a:latin typeface="Times New Roman" panose="02020603050405020304" pitchFamily="18" charset="0"/>
                    <a:cs typeface="Times New Roman" panose="02020603050405020304" pitchFamily="18" charset="0"/>
                  </a:rPr>
                  <a:t> </a:t>
                </a:r>
                <a:r>
                  <a:rPr lang="en-US" altLang="zh-CN" sz="2400">
                    <a:solidFill>
                      <a:schemeClr val="accent1"/>
                    </a:solidFill>
                    <a:latin typeface="Times New Roman" panose="02020603050405020304" pitchFamily="18" charset="0"/>
                    <a:cs typeface="Times New Roman" panose="02020603050405020304" pitchFamily="18" charset="0"/>
                  </a:rPr>
                  <a:t>condition</a:t>
                </a:r>
                <a:r>
                  <a:rPr lang="zh-CN" altLang="en-US" sz="2400">
                    <a:solidFill>
                      <a:schemeClr val="accent1"/>
                    </a:solidFill>
                    <a:latin typeface="Times New Roman" panose="02020603050405020304" pitchFamily="18" charset="0"/>
                    <a:cs typeface="Times New Roman" panose="02020603050405020304" pitchFamily="18" charset="0"/>
                  </a:rPr>
                  <a:t>：</a:t>
                </a:r>
                <a:endParaRPr lang="en-US" altLang="zh-CN" sz="2400">
                  <a:solidFill>
                    <a:schemeClr val="accent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solidFill>
                            <a:schemeClr val="accent1"/>
                          </a:solidFill>
                          <a:latin typeface="Cambria Math" panose="02040503050406030204" pitchFamily="18" charset="0"/>
                        </a:rPr>
                        <m:t>𝑇</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𝑠</m:t>
                          </m:r>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𝑡</m:t>
                          </m:r>
                        </m:e>
                      </m:d>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𝜂</m:t>
                      </m:r>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𝑡</m:t>
                      </m:r>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𝑠</m:t>
                      </m:r>
                      <m:r>
                        <a:rPr lang="en-US" altLang="zh-CN" sz="2400" b="0" i="1" smtClean="0">
                          <a:solidFill>
                            <a:schemeClr val="accent1"/>
                          </a:solidFill>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a:rPr lang="en-US" altLang="zh-CN" sz="2400" b="0" i="1" smtClean="0">
                              <a:solidFill>
                                <a:schemeClr val="accent1"/>
                              </a:solidFill>
                              <a:latin typeface="Cambria Math" panose="02040503050406030204" pitchFamily="18" charset="0"/>
                            </a:rPr>
                            <m:t>𝑇</m:t>
                          </m:r>
                        </m:e>
                        <m:sub>
                          <m:r>
                            <a:rPr lang="en-US" altLang="zh-CN" sz="2400" b="0" i="1" smtClean="0">
                              <a:solidFill>
                                <a:schemeClr val="accent1"/>
                              </a:solidFill>
                              <a:latin typeface="Cambria Math" panose="02040503050406030204" pitchFamily="18" charset="0"/>
                            </a:rPr>
                            <m:t>0</m:t>
                          </m:r>
                        </m:sub>
                      </m:sSub>
                    </m:oMath>
                  </m:oMathPara>
                </a14:m>
                <a:endParaRPr lang="en-US" altLang="zh-CN" sz="2400">
                  <a:solidFill>
                    <a:schemeClr val="accent1"/>
                  </a:solidFill>
                  <a:latin typeface="Times New Roman" panose="02020603050405020304" pitchFamily="18" charset="0"/>
                  <a:cs typeface="Times New Roman" panose="02020603050405020304" pitchFamily="18" charset="0"/>
                </a:endParaRPr>
              </a:p>
              <a:p>
                <a:r>
                  <a:rPr lang="en-US" altLang="zh-CN" sz="2400">
                    <a:solidFill>
                      <a:schemeClr val="accent2"/>
                    </a:solidFill>
                    <a:latin typeface="Times New Roman" panose="02020603050405020304" pitchFamily="18" charset="0"/>
                    <a:cs typeface="Times New Roman" panose="02020603050405020304" pitchFamily="18" charset="0"/>
                  </a:rPr>
                  <a:t>On average, activation of a (some) mode takes at most a ratio of </a:t>
                </a:r>
                <a14:m>
                  <m:oMath xmlns:m="http://schemas.openxmlformats.org/officeDocument/2006/math">
                    <m:r>
                      <a:rPr lang="en-US" altLang="zh-CN" sz="2400" b="0" i="1" smtClean="0">
                        <a:solidFill>
                          <a:schemeClr val="accent2"/>
                        </a:solidFill>
                        <a:latin typeface="Cambria Math" panose="02040503050406030204" pitchFamily="18" charset="0"/>
                      </a:rPr>
                      <m:t>𝜂</m:t>
                    </m:r>
                  </m:oMath>
                </a14:m>
                <a:r>
                  <a:rPr lang="en-US" altLang="zh-CN" sz="2400">
                    <a:solidFill>
                      <a:schemeClr val="accent2"/>
                    </a:solidFill>
                    <a:latin typeface="Times New Roman" panose="02020603050405020304" pitchFamily="18" charset="0"/>
                    <a:cs typeface="Times New Roman" panose="02020603050405020304" pitchFamily="18" charset="0"/>
                  </a:rPr>
                  <a:t> of the total time.</a:t>
                </a:r>
              </a:p>
              <a:p>
                <a:pPr marL="0" indent="0">
                  <a:buNone/>
                </a:pPr>
                <a:endParaRPr lang="zh-CN" altLang="en-US" sz="2400">
                  <a:latin typeface="Times New Roman" panose="02020603050405020304" pitchFamily="18" charset="0"/>
                  <a:cs typeface="Times New Roman" panose="02020603050405020304" pitchFamily="18" charset="0"/>
                </a:endParaRPr>
              </a:p>
            </p:txBody>
          </p:sp>
        </mc:Choice>
        <mc:Fallback xmlns="">
          <p:sp>
            <p:nvSpPr>
              <p:cNvPr id="5" name="内容占位符 4">
                <a:extLst>
                  <a:ext uri="{FF2B5EF4-FFF2-40B4-BE49-F238E27FC236}">
                    <a16:creationId xmlns:a16="http://schemas.microsoft.com/office/drawing/2014/main" id="{1718E141-4FA1-4DEA-AD95-F9E7710278A8}"/>
                  </a:ext>
                </a:extLst>
              </p:cNvPr>
              <p:cNvSpPr txBox="1">
                <a:spLocks noGrp="1" noRot="1" noChangeAspect="1" noMove="1" noResize="1" noEditPoints="1" noAdjustHandles="1" noChangeArrowheads="1" noChangeShapeType="1" noTextEdit="1"/>
              </p:cNvSpPr>
              <p:nvPr>
                <p:ph idx="1"/>
              </p:nvPr>
            </p:nvSpPr>
            <p:spPr>
              <a:xfrm>
                <a:off x="1070486" y="1052623"/>
                <a:ext cx="9692640" cy="5289781"/>
              </a:xfrm>
              <a:prstGeom prst="rect">
                <a:avLst/>
              </a:prstGeom>
              <a:blipFill>
                <a:blip r:embed="rId2"/>
                <a:stretch>
                  <a:fillRect l="-1950" t="-807" r="-2516"/>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2F854FF5-7711-45F5-A049-8911BC059F06}"/>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3" name="灯片编号占位符 2">
            <a:extLst>
              <a:ext uri="{FF2B5EF4-FFF2-40B4-BE49-F238E27FC236}">
                <a16:creationId xmlns:a16="http://schemas.microsoft.com/office/drawing/2014/main" id="{CDC7AC64-DF77-4DA4-8BC5-29C773A1991C}"/>
              </a:ext>
            </a:extLst>
          </p:cNvPr>
          <p:cNvSpPr>
            <a:spLocks noGrp="1"/>
          </p:cNvSpPr>
          <p:nvPr>
            <p:ph type="sldNum" sz="quarter" idx="12"/>
          </p:nvPr>
        </p:nvSpPr>
        <p:spPr/>
        <p:txBody>
          <a:bodyPr/>
          <a:lstStyle/>
          <a:p>
            <a:fld id="{19610490-86D2-491A-92B0-A39FF8707FD4}" type="slidenum">
              <a:rPr lang="zh-CN" altLang="en-US" smtClean="0"/>
              <a:t>19</a:t>
            </a:fld>
            <a:endParaRPr lang="zh-CN" altLang="en-US"/>
          </a:p>
        </p:txBody>
      </p:sp>
      <p:grpSp>
        <p:nvGrpSpPr>
          <p:cNvPr id="6" name="组合 5">
            <a:extLst>
              <a:ext uri="{FF2B5EF4-FFF2-40B4-BE49-F238E27FC236}">
                <a16:creationId xmlns:a16="http://schemas.microsoft.com/office/drawing/2014/main" id="{CF2CFCF3-6318-46ED-88DA-EFCD378A4DCF}"/>
              </a:ext>
            </a:extLst>
          </p:cNvPr>
          <p:cNvGrpSpPr/>
          <p:nvPr/>
        </p:nvGrpSpPr>
        <p:grpSpPr>
          <a:xfrm>
            <a:off x="7953153" y="2128319"/>
            <a:ext cx="4057729" cy="2791951"/>
            <a:chOff x="7953153" y="2128319"/>
            <a:chExt cx="4057729" cy="2791951"/>
          </a:xfrm>
        </p:grpSpPr>
        <p:cxnSp>
          <p:nvCxnSpPr>
            <p:cNvPr id="4" name="直接连接符 3">
              <a:extLst>
                <a:ext uri="{FF2B5EF4-FFF2-40B4-BE49-F238E27FC236}">
                  <a16:creationId xmlns:a16="http://schemas.microsoft.com/office/drawing/2014/main" id="{B196750A-C453-4C47-8258-2D2E2E649A2E}"/>
                </a:ext>
              </a:extLst>
            </p:cNvPr>
            <p:cNvCxnSpPr>
              <a:cxnSpLocks/>
            </p:cNvCxnSpPr>
            <p:nvPr/>
          </p:nvCxnSpPr>
          <p:spPr>
            <a:xfrm>
              <a:off x="8442251" y="2128319"/>
              <a:ext cx="1403498" cy="1266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1D7D377-95BE-40B4-8176-2055536864F4}"/>
                </a:ext>
              </a:extLst>
            </p:cNvPr>
            <p:cNvCxnSpPr>
              <a:cxnSpLocks/>
            </p:cNvCxnSpPr>
            <p:nvPr/>
          </p:nvCxnSpPr>
          <p:spPr>
            <a:xfrm flipV="1">
              <a:off x="7953153" y="3452977"/>
              <a:ext cx="1892596" cy="146729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5928CAC-75B9-45A0-AE68-3391D3D52DA6}"/>
                    </a:ext>
                  </a:extLst>
                </p:cNvPr>
                <p:cNvSpPr txBox="1"/>
                <p:nvPr/>
              </p:nvSpPr>
              <p:spPr>
                <a:xfrm>
                  <a:off x="9873758" y="3124618"/>
                  <a:ext cx="2137124" cy="940642"/>
                </a:xfrm>
                <a:prstGeom prst="rect">
                  <a:avLst/>
                </a:prstGeom>
                <a:noFill/>
              </p:spPr>
              <p:txBody>
                <a:bodyPr wrap="none" rtlCol="0">
                  <a:spAutoFit/>
                </a:bodyPr>
                <a:lstStyle/>
                <a:p>
                  <a:r>
                    <a:rPr lang="en-US" altLang="zh-CN">
                      <a:solidFill>
                        <a:schemeClr val="accent1"/>
                      </a:solidFill>
                    </a:rPr>
                    <a:t>Sufficient condition:</a:t>
                  </a:r>
                </a:p>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𝜂</m:t>
                        </m:r>
                        <m:r>
                          <a:rPr lang="en-US" altLang="zh-CN" b="0" i="1" smtClean="0">
                            <a:solidFill>
                              <a:schemeClr val="accent1"/>
                            </a:solidFill>
                            <a:latin typeface="Cambria Math" panose="02040503050406030204" pitchFamily="18" charset="0"/>
                          </a:rPr>
                          <m:t>&lt;</m:t>
                        </m:r>
                        <m:f>
                          <m:fPr>
                            <m:ctrlPr>
                              <a:rPr lang="en-US" altLang="zh-CN" b="0" i="1" smtClean="0">
                                <a:solidFill>
                                  <a:schemeClr val="accent1"/>
                                </a:solidFill>
                                <a:latin typeface="Cambria Math" panose="02040503050406030204" pitchFamily="18" charset="0"/>
                              </a:rPr>
                            </m:ctrlPr>
                          </m:fPr>
                          <m:num>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𝜆</m:t>
                                </m:r>
                              </m:e>
                              <m:sub>
                                <m:r>
                                  <a:rPr lang="en-US" altLang="zh-CN" b="0" i="1" smtClean="0">
                                    <a:solidFill>
                                      <a:schemeClr val="accent1"/>
                                    </a:solidFill>
                                    <a:latin typeface="Cambria Math" panose="02040503050406030204" pitchFamily="18" charset="0"/>
                                  </a:rPr>
                                  <m:t>1</m:t>
                                </m:r>
                              </m:sub>
                            </m:sSub>
                          </m:num>
                          <m:den>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𝜆</m:t>
                                </m:r>
                              </m:e>
                              <m:sub>
                                <m:r>
                                  <a:rPr lang="en-US" altLang="zh-CN" b="0" i="1" smtClean="0">
                                    <a:solidFill>
                                      <a:schemeClr val="accent1"/>
                                    </a:solidFill>
                                    <a:latin typeface="Cambria Math" panose="02040503050406030204" pitchFamily="18" charset="0"/>
                                  </a:rPr>
                                  <m:t>1</m:t>
                                </m:r>
                              </m:sub>
                            </m:sSub>
                            <m:r>
                              <a:rPr lang="en-US" altLang="zh-CN" b="0" i="1" smtClean="0">
                                <a:solidFill>
                                  <a:schemeClr val="accent1"/>
                                </a:solidFill>
                                <a:latin typeface="Cambria Math" panose="02040503050406030204" pitchFamily="18" charset="0"/>
                              </a:rPr>
                              <m:t>+</m:t>
                            </m:r>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𝜆</m:t>
                                </m:r>
                              </m:e>
                              <m:sub>
                                <m:r>
                                  <a:rPr lang="en-US" altLang="zh-CN" b="0" i="1" smtClean="0">
                                    <a:solidFill>
                                      <a:schemeClr val="accent1"/>
                                    </a:solidFill>
                                    <a:latin typeface="Cambria Math" panose="02040503050406030204" pitchFamily="18" charset="0"/>
                                  </a:rPr>
                                  <m:t>2</m:t>
                                </m:r>
                              </m:sub>
                            </m:sSub>
                          </m:den>
                        </m:f>
                      </m:oMath>
                    </m:oMathPara>
                  </a14:m>
                  <a:endParaRPr lang="zh-CN" altLang="en-US">
                    <a:solidFill>
                      <a:schemeClr val="accent1"/>
                    </a:solidFill>
                  </a:endParaRPr>
                </a:p>
              </p:txBody>
            </p:sp>
          </mc:Choice>
          <mc:Fallback xmlns="">
            <p:sp>
              <p:nvSpPr>
                <p:cNvPr id="8" name="文本框 7">
                  <a:extLst>
                    <a:ext uri="{FF2B5EF4-FFF2-40B4-BE49-F238E27FC236}">
                      <a16:creationId xmlns:a16="http://schemas.microsoft.com/office/drawing/2014/main" id="{E5928CAC-75B9-45A0-AE68-3391D3D52DA6}"/>
                    </a:ext>
                  </a:extLst>
                </p:cNvPr>
                <p:cNvSpPr txBox="1">
                  <a:spLocks noRot="1" noChangeAspect="1" noMove="1" noResize="1" noEditPoints="1" noAdjustHandles="1" noChangeArrowheads="1" noChangeShapeType="1" noTextEdit="1"/>
                </p:cNvSpPr>
                <p:nvPr/>
              </p:nvSpPr>
              <p:spPr>
                <a:xfrm>
                  <a:off x="9873758" y="3124618"/>
                  <a:ext cx="2137124" cy="940642"/>
                </a:xfrm>
                <a:prstGeom prst="rect">
                  <a:avLst/>
                </a:prstGeom>
                <a:blipFill>
                  <a:blip r:embed="rId3"/>
                  <a:stretch>
                    <a:fillRect l="-2571" t="-3896" r="-2286"/>
                  </a:stretch>
                </a:blipFill>
              </p:spPr>
              <p:txBody>
                <a:bodyPr/>
                <a:lstStyle/>
                <a:p>
                  <a:r>
                    <a:rPr lang="zh-CN" altLang="en-US">
                      <a:noFill/>
                    </a:rPr>
                    <a:t> </a:t>
                  </a:r>
                </a:p>
              </p:txBody>
            </p:sp>
          </mc:Fallback>
        </mc:AlternateContent>
      </p:grpSp>
      <p:pic>
        <p:nvPicPr>
          <p:cNvPr id="9" name="图片 8">
            <a:extLst>
              <a:ext uri="{FF2B5EF4-FFF2-40B4-BE49-F238E27FC236}">
                <a16:creationId xmlns:a16="http://schemas.microsoft.com/office/drawing/2014/main" id="{57F0AAB6-9B27-482D-AF14-1CA314CAE952}"/>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0" name="图片 9">
            <a:extLst>
              <a:ext uri="{FF2B5EF4-FFF2-40B4-BE49-F238E27FC236}">
                <a16:creationId xmlns:a16="http://schemas.microsoft.com/office/drawing/2014/main" id="{412EE088-3358-4B70-A5D6-6BE766F6C43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58978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1CBCE73-AD14-4706-9215-3159B4A9484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sp>
        <p:nvSpPr>
          <p:cNvPr id="2" name="Title 1">
            <a:extLst>
              <a:ext uri="{FF2B5EF4-FFF2-40B4-BE49-F238E27FC236}">
                <a16:creationId xmlns:a16="http://schemas.microsoft.com/office/drawing/2014/main" id="{7B88F09A-06EE-4F15-4FF3-14539E61CA10}"/>
              </a:ext>
            </a:extLst>
          </p:cNvPr>
          <p:cNvSpPr>
            <a:spLocks noGrp="1"/>
          </p:cNvSpPr>
          <p:nvPr>
            <p:ph type="title"/>
          </p:nvPr>
        </p:nvSpPr>
        <p:spPr/>
        <p:txBody>
          <a:bodyPr>
            <a:normAutofit/>
          </a:bodyPr>
          <a:lstStyle/>
          <a:p>
            <a:r>
              <a:rPr lang="en-US" altLang="zh-CN" sz="5400">
                <a:latin typeface="Times New Roman" panose="02020603050405020304" pitchFamily="18" charset="0"/>
                <a:cs typeface="Times New Roman" panose="02020603050405020304" pitchFamily="18" charset="0"/>
              </a:rPr>
              <a:t>Outline</a:t>
            </a:r>
            <a:endParaRPr lang="zh-CN" altLang="en-US" sz="540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FDF90D97-C6DA-465D-9A13-FB727D9F087D}"/>
              </a:ext>
            </a:extLst>
          </p:cNvPr>
          <p:cNvSpPr>
            <a:spLocks noGrp="1"/>
          </p:cNvSpPr>
          <p:nvPr>
            <p:ph idx="1"/>
          </p:nvPr>
        </p:nvSpPr>
        <p:spPr>
          <a:xfrm>
            <a:off x="838200" y="1929384"/>
            <a:ext cx="10515600" cy="4251960"/>
          </a:xfrm>
        </p:spPr>
        <p:txBody>
          <a:bodyPr>
            <a:normAutofit/>
          </a:bodyPr>
          <a:lstStyle/>
          <a:p>
            <a:r>
              <a:rPr lang="en-US" altLang="zh-CN" sz="2200">
                <a:latin typeface="Times New Roman" panose="02020603050405020304" pitchFamily="18" charset="0"/>
                <a:cs typeface="Times New Roman" panose="02020603050405020304" pitchFamily="18" charset="0"/>
              </a:rPr>
              <a:t>Switched system overview</a:t>
            </a:r>
          </a:p>
          <a:p>
            <a:r>
              <a:rPr lang="en-US" altLang="zh-CN" sz="2200">
                <a:latin typeface="Times New Roman" panose="02020603050405020304" pitchFamily="18" charset="0"/>
                <a:cs typeface="Times New Roman" panose="02020603050405020304" pitchFamily="18" charset="0"/>
              </a:rPr>
              <a:t>Deterministic stability</a:t>
            </a:r>
          </a:p>
          <a:p>
            <a:pPr lvl="1"/>
            <a:r>
              <a:rPr lang="en-US" altLang="zh-CN" sz="2200">
                <a:latin typeface="Times New Roman" panose="02020603050405020304" pitchFamily="18" charset="0"/>
                <a:cs typeface="Times New Roman" panose="02020603050405020304" pitchFamily="18" charset="0"/>
              </a:rPr>
              <a:t>Stability/stabilization via ADT/AAT switching</a:t>
            </a:r>
          </a:p>
          <a:p>
            <a:pPr lvl="1"/>
            <a:r>
              <a:rPr lang="en-US" altLang="zh-CN" sz="2200">
                <a:latin typeface="Times New Roman" panose="02020603050405020304" pitchFamily="18" charset="0"/>
                <a:cs typeface="Times New Roman" panose="02020603050405020304" pitchFamily="18" charset="0"/>
              </a:rPr>
              <a:t>General ISS/</a:t>
            </a:r>
            <a:r>
              <a:rPr lang="en-US" altLang="zh-CN" sz="2200" err="1">
                <a:latin typeface="Times New Roman" panose="02020603050405020304" pitchFamily="18" charset="0"/>
                <a:cs typeface="Times New Roman" panose="02020603050405020304" pitchFamily="18" charset="0"/>
              </a:rPr>
              <a:t>iISS</a:t>
            </a:r>
            <a:r>
              <a:rPr lang="en-US" altLang="zh-CN" sz="2200">
                <a:latin typeface="Times New Roman" panose="02020603050405020304" pitchFamily="18" charset="0"/>
                <a:cs typeface="Times New Roman" panose="02020603050405020304" pitchFamily="18" charset="0"/>
              </a:rPr>
              <a:t> switching signals for switched systems with nonlinear supply functions</a:t>
            </a:r>
          </a:p>
          <a:p>
            <a:pPr lvl="1"/>
            <a:r>
              <a:rPr lang="en-US" altLang="zh-CN" sz="2200">
                <a:latin typeface="Times New Roman" panose="02020603050405020304" pitchFamily="18" charset="0"/>
                <a:cs typeface="Times New Roman" panose="02020603050405020304" pitchFamily="18" charset="0"/>
              </a:rPr>
              <a:t>Application study: data-driven approach for online stabilization of unknown switched linear systems</a:t>
            </a:r>
          </a:p>
          <a:p>
            <a:r>
              <a:rPr lang="en-US" altLang="zh-CN" sz="2200">
                <a:latin typeface="Times New Roman" panose="02020603050405020304" pitchFamily="18" charset="0"/>
                <a:cs typeface="Times New Roman" panose="02020603050405020304" pitchFamily="18" charset="0"/>
              </a:rPr>
              <a:t>Stochastic stability</a:t>
            </a:r>
          </a:p>
          <a:p>
            <a:pPr lvl="1"/>
            <a:r>
              <a:rPr lang="en-US" altLang="zh-CN" sz="2200">
                <a:latin typeface="Times New Roman" panose="02020603050405020304" pitchFamily="18" charset="0"/>
                <a:cs typeface="Times New Roman" panose="02020603050405020304" pitchFamily="18" charset="0"/>
              </a:rPr>
              <a:t>GAS </a:t>
            </a:r>
            <a:r>
              <a:rPr lang="en-US" altLang="zh-CN" sz="2200" err="1">
                <a:latin typeface="Times New Roman" panose="02020603050405020304" pitchFamily="18" charset="0"/>
                <a:cs typeface="Times New Roman" panose="02020603050405020304" pitchFamily="18" charset="0"/>
              </a:rPr>
              <a:t>a.s.</a:t>
            </a:r>
            <a:r>
              <a:rPr lang="en-US" altLang="zh-CN" sz="2200">
                <a:latin typeface="Times New Roman" panose="02020603050405020304" pitchFamily="18" charset="0"/>
                <a:cs typeface="Times New Roman" panose="02020603050405020304" pitchFamily="18" charset="0"/>
              </a:rPr>
              <a:t> via ADT/AAT conditions</a:t>
            </a:r>
          </a:p>
          <a:p>
            <a:pPr lvl="1"/>
            <a:r>
              <a:rPr lang="en-US" altLang="zh-CN" sz="2200">
                <a:latin typeface="Times New Roman" panose="02020603050405020304" pitchFamily="18" charset="0"/>
                <a:cs typeface="Times New Roman" panose="02020603050405020304" pitchFamily="18" charset="0"/>
              </a:rPr>
              <a:t>Asymptotic moment stability via studying auxiliary linear time-delay system</a:t>
            </a:r>
          </a:p>
          <a:p>
            <a:r>
              <a:rPr lang="en-US" altLang="zh-CN" sz="2200">
                <a:latin typeface="Times New Roman" panose="02020603050405020304" pitchFamily="18" charset="0"/>
                <a:cs typeface="Times New Roman" panose="02020603050405020304" pitchFamily="18" charset="0"/>
              </a:rPr>
              <a:t>Conclusion and future work</a:t>
            </a:r>
            <a:endParaRPr lang="zh-CN" altLang="en-US" sz="2200">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540237E7-CDC5-4471-9C7A-43809C7E29A3}"/>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1760C669-29A4-4A42-AEA5-9FFAB4E2BA2C}"/>
              </a:ext>
            </a:extLst>
          </p:cNvPr>
          <p:cNvSpPr>
            <a:spLocks noGrp="1"/>
          </p:cNvSpPr>
          <p:nvPr>
            <p:ph type="sldNum" sz="quarter" idx="12"/>
          </p:nvPr>
        </p:nvSpPr>
        <p:spPr/>
        <p:txBody>
          <a:bodyPr/>
          <a:lstStyle/>
          <a:p>
            <a:fld id="{19610490-86D2-491A-92B0-A39FF8707FD4}" type="slidenum">
              <a:rPr lang="zh-CN" altLang="en-US" smtClean="0"/>
              <a:t>2</a:t>
            </a:fld>
            <a:endParaRPr lang="zh-CN" altLang="en-US"/>
          </a:p>
        </p:txBody>
      </p:sp>
      <p:pic>
        <p:nvPicPr>
          <p:cNvPr id="10" name="图片 9">
            <a:extLst>
              <a:ext uri="{FF2B5EF4-FFF2-40B4-BE49-F238E27FC236}">
                <a16:creationId xmlns:a16="http://schemas.microsoft.com/office/drawing/2014/main" id="{06D76FFF-1F71-4A65-A7A8-CA5C8929704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pic>
        <p:nvPicPr>
          <p:cNvPr id="11" name="图片 10">
            <a:extLst>
              <a:ext uri="{FF2B5EF4-FFF2-40B4-BE49-F238E27FC236}">
                <a16:creationId xmlns:a16="http://schemas.microsoft.com/office/drawing/2014/main" id="{DAEE6E83-FC72-492A-B8B1-8E9B2E237F8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370713"/>
            <a:ext cx="2340000" cy="108000"/>
          </a:xfrm>
          <a:prstGeom prst="rect">
            <a:avLst/>
          </a:prstGeom>
        </p:spPr>
      </p:pic>
    </p:spTree>
    <p:extLst>
      <p:ext uri="{BB962C8B-B14F-4D97-AF65-F5344CB8AC3E}">
        <p14:creationId xmlns:p14="http://schemas.microsoft.com/office/powerpoint/2010/main" val="348056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10DB33-C216-45E8-971E-6350DEE708EE}"/>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ADT-AAT mixed condition</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1E99B09-66E1-451F-A029-208C9BAE43F2}"/>
                  </a:ext>
                </a:extLst>
              </p:cNvPr>
              <p:cNvSpPr>
                <a:spLocks noGrp="1"/>
              </p:cNvSpPr>
              <p:nvPr>
                <p:ph idx="1"/>
              </p:nvPr>
            </p:nvSpPr>
            <p:spPr>
              <a:xfrm>
                <a:off x="838200" y="1527324"/>
                <a:ext cx="10515600" cy="4351338"/>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1</m:t>
                          </m:r>
                        </m:sub>
                      </m:sSub>
                      <m:sSup>
                        <m:sSupPr>
                          <m:ctrlPr>
                            <a:rPr lang="en-US" altLang="zh-CN" sz="2800" b="0" i="1" smtClean="0">
                              <a:latin typeface="Cambria Math" panose="02040503050406030204" pitchFamily="18" charset="0"/>
                            </a:rPr>
                          </m:ctrlPr>
                        </m:sSupPr>
                        <m:e>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2</m:t>
                          </m:r>
                        </m:sub>
                      </m:sSub>
                      <m:sSup>
                        <m:sSupPr>
                          <m:ctrlPr>
                            <a:rPr lang="en-US" altLang="zh-CN" sz="2800" b="0" i="1" smtClean="0">
                              <a:latin typeface="Cambria Math" panose="02040503050406030204" pitchFamily="18" charset="0"/>
                            </a:rPr>
                          </m:ctrlPr>
                        </m:sSupPr>
                        <m:e>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e>
                        <m:sup>
                          <m:r>
                            <a:rPr lang="en-US" altLang="zh-CN" sz="2800" b="0" i="1" smtClean="0">
                              <a:latin typeface="Cambria Math" panose="02040503050406030204" pitchFamily="18" charset="0"/>
                            </a:rPr>
                            <m:t>2</m:t>
                          </m:r>
                        </m:sup>
                      </m:sSup>
                    </m:oMath>
                  </m:oMathPara>
                </a14:m>
                <a:endParaRPr lang="en-US" altLang="zh-CN" sz="2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r>
                            <m:rPr>
                              <m:sty m:val="p"/>
                            </m:rPr>
                            <a:rPr lang="en-US" altLang="zh-CN" sz="2800" b="0" i="0"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𝜆</m:t>
                          </m:r>
                        </m:e>
                        <m:sub>
                          <m:r>
                            <a:rPr lang="en-US" altLang="zh-CN" sz="2800" b="0" i="1" smtClean="0">
                              <a:latin typeface="Cambria Math" panose="02040503050406030204" pitchFamily="18" charset="0"/>
                            </a:rPr>
                            <m:t>𝑠</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ℐ</m:t>
                          </m:r>
                        </m:e>
                        <m:sub>
                          <m:r>
                            <a:rPr lang="en-US" altLang="zh-CN" sz="2800" b="0" i="1" smtClean="0">
                              <a:latin typeface="Cambria Math" panose="02040503050406030204" pitchFamily="18" charset="0"/>
                              <a:ea typeface="Cambria Math" panose="02040503050406030204" pitchFamily="18" charset="0"/>
                            </a:rPr>
                            <m:t>𝑠</m:t>
                          </m:r>
                        </m:sub>
                      </m:sSub>
                      <m:r>
                        <a:rPr lang="en-US" altLang="zh-CN" sz="2800" b="0" i="1" smtClean="0">
                          <a:latin typeface="Cambria Math" panose="02040503050406030204" pitchFamily="18" charset="0"/>
                          <a:ea typeface="Cambria Math" panose="02040503050406030204" pitchFamily="18" charset="0"/>
                        </a:rPr>
                        <m:t>,</m:t>
                      </m:r>
                    </m:oMath>
                  </m:oMathPara>
                </a14:m>
                <a:endParaRPr lang="en-US" altLang="zh-CN" sz="2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r>
                            <m:rPr>
                              <m:sty m:val="p"/>
                            </m:rPr>
                            <a:rPr lang="en-US" altLang="zh-CN" sz="2800" b="0" i="0"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𝜆</m:t>
                          </m:r>
                        </m:e>
                        <m:sub>
                          <m:r>
                            <a:rPr lang="en-US" altLang="zh-CN" sz="2800" b="0" i="1" smtClean="0">
                              <a:latin typeface="Cambria Math" panose="02040503050406030204" pitchFamily="18" charset="0"/>
                            </a:rPr>
                            <m:t>𝑢</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0"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ℐ</m:t>
                          </m:r>
                        </m:e>
                        <m:sub>
                          <m:r>
                            <a:rPr lang="en-US" altLang="zh-CN" b="0" i="1" smtClean="0">
                              <a:latin typeface="Cambria Math" panose="02040503050406030204" pitchFamily="18" charset="0"/>
                              <a:ea typeface="Cambria Math" panose="02040503050406030204" pitchFamily="18" charset="0"/>
                            </a:rPr>
                            <m:t>𝑢</m:t>
                          </m:r>
                        </m:sub>
                      </m:sSub>
                      <m:r>
                        <a:rPr lang="en-US" altLang="zh-CN" i="1">
                          <a:latin typeface="Cambria Math" panose="02040503050406030204" pitchFamily="18" charset="0"/>
                          <a:ea typeface="Cambria Math" panose="02040503050406030204" pitchFamily="18" charset="0"/>
                        </a:rPr>
                        <m:t>,</m:t>
                      </m:r>
                    </m:oMath>
                  </m:oMathPara>
                </a14:m>
                <a:endParaRPr lang="en-US" altLang="zh-CN" sz="2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𝑗</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oMath>
                  </m:oMathPara>
                </a14:m>
                <a:endParaRPr lang="en-US" altLang="zh-CN" sz="28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If the switching signal satisfies both ADT and AAT conditions with parameters satisfying</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𝜂</m:t>
                      </m:r>
                      <m:r>
                        <a:rPr lang="en-US" altLang="zh-CN" b="0" i="1" smtClean="0">
                          <a:latin typeface="Cambria Math" panose="02040503050406030204" pitchFamily="18" charset="0"/>
                        </a:rPr>
                        <m:t>&lt;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𝑠</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𝑢</m:t>
                              </m:r>
                            </m:sub>
                          </m:sSub>
                        </m:den>
                      </m:f>
                      <m:r>
                        <a:rPr lang="en-US" altLang="zh-CN" b="0" i="1" smtClean="0">
                          <a:latin typeface="Cambria Math" panose="02040503050406030204" pitchFamily="18" charset="0"/>
                        </a:rPr>
                        <m:t>,</m:t>
                      </m:r>
                    </m:oMath>
                  </m:oMathPara>
                </a14:m>
                <a:endParaRPr lang="en-US" altLang="zh-CN" b="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&gt;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𝜇</m:t>
                              </m:r>
                            </m:e>
                          </m:func>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𝑠</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𝜂</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𝜂</m:t>
                          </m:r>
                        </m:den>
                      </m:f>
                      <m:r>
                        <a:rPr lang="en-US" altLang="zh-CN" b="0" i="1" smtClean="0">
                          <a:latin typeface="Cambria Math" panose="02040503050406030204" pitchFamily="18" charset="0"/>
                        </a:rPr>
                        <m:t>,</m:t>
                      </m:r>
                    </m:oMath>
                  </m:oMathPara>
                </a14:m>
                <a:endParaRPr lang="en-US" altLang="zh-CN" b="0"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then the switched system is GAS.</a:t>
                </a:r>
              </a:p>
              <a:p>
                <a:r>
                  <a:rPr lang="en-US" altLang="zh-CN" dirty="0">
                    <a:latin typeface="Times New Roman" panose="02020603050405020304" pitchFamily="18" charset="0"/>
                    <a:cs typeface="Times New Roman" panose="02020603050405020304" pitchFamily="18" charset="0"/>
                  </a:rPr>
                  <a:t>Equivalently,</a:t>
                </a:r>
              </a:p>
              <a:p>
                <a:pPr marL="0" indent="0">
                  <a:buNone/>
                </a:pPr>
                <a14:m>
                  <m:oMathPara xmlns:m="http://schemas.openxmlformats.org/officeDocument/2006/math">
                    <m:oMathParaPr>
                      <m:jc m:val="centerGroup"/>
                    </m:oMathParaPr>
                    <m:oMath xmlns:m="http://schemas.openxmlformats.org/officeDocument/2006/math">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𝜆</m:t>
                                  </m:r>
                                </m:e>
                                <m:sub>
                                  <m:r>
                                    <a:rPr lang="en-US" altLang="zh-CN" sz="2800" b="0" i="1" smtClean="0">
                                      <a:latin typeface="Cambria Math" panose="02040503050406030204" pitchFamily="18" charset="0"/>
                                    </a:rPr>
                                    <m:t>𝑢</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𝜆</m:t>
                                  </m:r>
                                </m:e>
                                <m:sub>
                                  <m:r>
                                    <a:rPr lang="en-US" altLang="zh-CN" sz="2800" b="0" i="1" smtClean="0">
                                      <a:latin typeface="Cambria Math" panose="02040503050406030204" pitchFamily="18" charset="0"/>
                                    </a:rPr>
                                    <m:t>𝑠</m:t>
                                  </m:r>
                                </m:sub>
                              </m:sSub>
                            </m:den>
                          </m:f>
                        </m:e>
                      </m:d>
                      <m:r>
                        <a:rPr lang="en-US" altLang="zh-CN" sz="2800" b="0" i="1" smtClean="0">
                          <a:latin typeface="Cambria Math" panose="02040503050406030204" pitchFamily="18" charset="0"/>
                        </a:rPr>
                        <m:t>𝜂</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ln</m:t>
                              </m:r>
                            </m:fName>
                            <m:e>
                              <m:r>
                                <a:rPr lang="en-US" altLang="zh-CN" sz="2800" b="0" i="1" smtClean="0">
                                  <a:latin typeface="Cambria Math" panose="02040503050406030204" pitchFamily="18" charset="0"/>
                                </a:rPr>
                                <m:t>𝜇</m:t>
                              </m:r>
                            </m:e>
                          </m:func>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𝜆</m:t>
                              </m:r>
                            </m:e>
                            <m:sub>
                              <m:r>
                                <a:rPr lang="en-US" altLang="zh-CN" sz="2800" b="0" i="1" smtClean="0">
                                  <a:latin typeface="Cambria Math" panose="02040503050406030204" pitchFamily="18" charset="0"/>
                                </a:rPr>
                                <m:t>𝑠</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𝜏</m:t>
                              </m:r>
                            </m:e>
                            <m:sub>
                              <m:r>
                                <a:rPr lang="en-US" altLang="zh-CN" sz="2800" b="0" i="1" smtClean="0">
                                  <a:latin typeface="Cambria Math" panose="02040503050406030204" pitchFamily="18" charset="0"/>
                                </a:rPr>
                                <m:t>𝑎</m:t>
                              </m:r>
                            </m:sub>
                          </m:sSub>
                        </m:den>
                      </m:f>
                      <m:r>
                        <a:rPr lang="en-US" altLang="zh-CN" sz="2800" b="0" i="1" smtClean="0">
                          <a:latin typeface="Cambria Math" panose="02040503050406030204" pitchFamily="18" charset="0"/>
                        </a:rPr>
                        <m:t>&lt;1</m:t>
                      </m:r>
                      <m:r>
                        <a:rPr lang="en-US" altLang="zh-CN" sz="2800" b="0" i="1" smtClean="0">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E1E99B09-66E1-451F-A029-208C9BAE43F2}"/>
                  </a:ext>
                </a:extLst>
              </p:cNvPr>
              <p:cNvSpPr>
                <a:spLocks noGrp="1" noRot="1" noChangeAspect="1" noMove="1" noResize="1" noEditPoints="1" noAdjustHandles="1" noChangeArrowheads="1" noChangeShapeType="1" noTextEdit="1"/>
              </p:cNvSpPr>
              <p:nvPr>
                <p:ph idx="1"/>
              </p:nvPr>
            </p:nvSpPr>
            <p:spPr>
              <a:xfrm>
                <a:off x="838200" y="1527324"/>
                <a:ext cx="10515600" cy="4351338"/>
              </a:xfrm>
              <a:blipFill>
                <a:blip r:embed="rId2"/>
                <a:stretch>
                  <a:fillRect l="-638"/>
                </a:stretch>
              </a:blipFill>
            </p:spPr>
            <p:txBody>
              <a:bodyPr/>
              <a:lstStyle/>
              <a:p>
                <a:r>
                  <a:rPr lang="zh-CN" altLang="en-US">
                    <a:noFill/>
                  </a:rPr>
                  <a:t> </a:t>
                </a:r>
              </a:p>
            </p:txBody>
          </p:sp>
        </mc:Fallback>
      </mc:AlternateContent>
      <p:sp>
        <p:nvSpPr>
          <p:cNvPr id="5" name="页脚占位符 4">
            <a:extLst>
              <a:ext uri="{FF2B5EF4-FFF2-40B4-BE49-F238E27FC236}">
                <a16:creationId xmlns:a16="http://schemas.microsoft.com/office/drawing/2014/main" id="{5B2BC1E6-0CF6-4A88-BCD0-D8647F74CFFA}"/>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8A69A794-B922-4BB1-B670-480CF9069062}"/>
              </a:ext>
            </a:extLst>
          </p:cNvPr>
          <p:cNvSpPr>
            <a:spLocks noGrp="1"/>
          </p:cNvSpPr>
          <p:nvPr>
            <p:ph type="sldNum" sz="quarter" idx="12"/>
          </p:nvPr>
        </p:nvSpPr>
        <p:spPr/>
        <p:txBody>
          <a:bodyPr/>
          <a:lstStyle/>
          <a:p>
            <a:fld id="{19610490-86D2-491A-92B0-A39FF8707FD4}" type="slidenum">
              <a:rPr lang="zh-CN" altLang="en-US" smtClean="0"/>
              <a:t>20</a:t>
            </a:fld>
            <a:endParaRPr lang="zh-CN" altLang="en-US"/>
          </a:p>
        </p:txBody>
      </p:sp>
      <p:sp>
        <p:nvSpPr>
          <p:cNvPr id="4" name="文本框 3">
            <a:extLst>
              <a:ext uri="{FF2B5EF4-FFF2-40B4-BE49-F238E27FC236}">
                <a16:creationId xmlns:a16="http://schemas.microsoft.com/office/drawing/2014/main" id="{746978A0-7B7A-4278-9BF6-96410FBCF7E3}"/>
              </a:ext>
            </a:extLst>
          </p:cNvPr>
          <p:cNvSpPr txBox="1"/>
          <p:nvPr/>
        </p:nvSpPr>
        <p:spPr>
          <a:xfrm>
            <a:off x="8312888" y="5963617"/>
            <a:ext cx="3040912"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Müller &amp; Liberzon. </a:t>
            </a:r>
            <a:r>
              <a:rPr lang="en-US" altLang="zh-CN" sz="1400" err="1">
                <a:latin typeface="Times New Roman" panose="02020603050405020304" pitchFamily="18" charset="0"/>
                <a:cs typeface="Times New Roman" panose="02020603050405020304" pitchFamily="18" charset="0"/>
              </a:rPr>
              <a:t>Automatica</a:t>
            </a:r>
            <a:r>
              <a:rPr lang="en-US" altLang="zh-CN" sz="1400">
                <a:latin typeface="Times New Roman" panose="02020603050405020304" pitchFamily="18" charset="0"/>
                <a:cs typeface="Times New Roman" panose="02020603050405020304" pitchFamily="18" charset="0"/>
              </a:rPr>
              <a:t>, 2012</a:t>
            </a:r>
            <a:endParaRPr lang="zh-CN" altLang="en-US" sz="140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981CA755-B06F-4FC3-AF30-2F8C5A5FCCC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8" name="图片 7">
            <a:extLst>
              <a:ext uri="{FF2B5EF4-FFF2-40B4-BE49-F238E27FC236}">
                <a16:creationId xmlns:a16="http://schemas.microsoft.com/office/drawing/2014/main" id="{622EE040-75D1-4F75-BFD6-A8BBF255566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6347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B9C24-FA9F-47AA-80DE-0D572B7450EF}"/>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Remarks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F921BA4-906D-4458-9114-0E2878DC813E}"/>
                  </a:ext>
                </a:extLst>
              </p:cNvPr>
              <p:cNvSpPr>
                <a:spLocks noGrp="1"/>
              </p:cNvSpPr>
              <p:nvPr>
                <p:ph idx="1"/>
              </p:nvPr>
            </p:nvSpPr>
            <p:spPr>
              <a:xfrm>
                <a:off x="838200" y="1929384"/>
                <a:ext cx="10515600" cy="4251960"/>
              </a:xfrm>
            </p:spPr>
            <p:txBody>
              <a:bodyPr>
                <a:normAutofit/>
              </a:bodyPr>
              <a:lstStyle/>
              <a:p>
                <a:r>
                  <a:rPr lang="en-US" altLang="zh-CN" sz="2200">
                    <a:latin typeface="Times New Roman" panose="02020603050405020304" pitchFamily="18" charset="0"/>
                    <a:cs typeface="Times New Roman" panose="02020603050405020304" pitchFamily="18" charset="0"/>
                  </a:rPr>
                  <a:t>Previous inequalities hold with sufficiently small </a:t>
                </a:r>
                <a14:m>
                  <m:oMath xmlns:m="http://schemas.openxmlformats.org/officeDocument/2006/math">
                    <m:r>
                      <a:rPr lang="en-US" altLang="zh-CN" sz="2200" b="0" i="1">
                        <a:latin typeface="Cambria Math" panose="02040503050406030204" pitchFamily="18" charset="0"/>
                      </a:rPr>
                      <m:t>𝜂</m:t>
                    </m:r>
                  </m:oMath>
                </a14:m>
                <a:r>
                  <a:rPr lang="zh-CN" altLang="en-US" sz="2200">
                    <a:latin typeface="Times New Roman" panose="02020603050405020304" pitchFamily="18" charset="0"/>
                    <a:cs typeface="Times New Roman" panose="02020603050405020304" pitchFamily="18" charset="0"/>
                  </a:rPr>
                  <a:t> </a:t>
                </a:r>
                <a:r>
                  <a:rPr lang="en-US" altLang="zh-CN" sz="2200">
                    <a:latin typeface="Times New Roman" panose="02020603050405020304" pitchFamily="18" charset="0"/>
                    <a:cs typeface="Times New Roman" panose="02020603050405020304" pitchFamily="18" charset="0"/>
                  </a:rPr>
                  <a:t>and sufficiently large </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𝜏</m:t>
                        </m:r>
                      </m:e>
                      <m:sub>
                        <m:r>
                          <a:rPr lang="en-US" altLang="zh-CN" sz="2200" i="1">
                            <a:latin typeface="Cambria Math" panose="02040503050406030204" pitchFamily="18" charset="0"/>
                          </a:rPr>
                          <m:t>𝑎</m:t>
                        </m:r>
                      </m:sub>
                    </m:sSub>
                  </m:oMath>
                </a14:m>
                <a:r>
                  <a:rPr lang="en-US" altLang="zh-CN" sz="2200">
                    <a:latin typeface="Times New Roman" panose="02020603050405020304" pitchFamily="18" charset="0"/>
                    <a:cs typeface="Times New Roman" panose="02020603050405020304" pitchFamily="18" charset="0"/>
                  </a:rPr>
                  <a:t>. </a:t>
                </a:r>
              </a:p>
              <a:p>
                <a:r>
                  <a:rPr lang="en-US" altLang="zh-CN" sz="2200">
                    <a:latin typeface="Times New Roman" panose="02020603050405020304" pitchFamily="18" charset="0"/>
                    <a:cs typeface="Times New Roman" panose="02020603050405020304" pitchFamily="18" charset="0"/>
                  </a:rPr>
                  <a:t>Similar analysis carries through for showing </a:t>
                </a:r>
                <a:r>
                  <a:rPr lang="en-US" altLang="zh-CN" sz="2200">
                    <a:solidFill>
                      <a:srgbClr val="FF0000"/>
                    </a:solidFill>
                    <a:latin typeface="Times New Roman" panose="02020603050405020304" pitchFamily="18" charset="0"/>
                    <a:cs typeface="Times New Roman" panose="02020603050405020304" pitchFamily="18" charset="0"/>
                  </a:rPr>
                  <a:t>ISS</a:t>
                </a:r>
                <a:r>
                  <a:rPr lang="en-US" altLang="zh-CN" sz="2200">
                    <a:latin typeface="Times New Roman" panose="02020603050405020304" pitchFamily="18" charset="0"/>
                    <a:cs typeface="Times New Roman" panose="02020603050405020304" pitchFamily="18" charset="0"/>
                  </a:rPr>
                  <a:t> switched systems. Same conditions are obtained for ADT and AAT [Vu et al, 2007], [Müller &amp; Liberzon, 2012].</a:t>
                </a:r>
              </a:p>
              <a:p>
                <a:r>
                  <a:rPr lang="en-US" altLang="zh-CN" sz="2200">
                    <a:latin typeface="Times New Roman" panose="02020603050405020304" pitchFamily="18" charset="0"/>
                    <a:cs typeface="Times New Roman" panose="02020603050405020304" pitchFamily="18" charset="0"/>
                  </a:rPr>
                  <a:t>The key ingredient is the assumption of </a:t>
                </a:r>
                <a:r>
                  <a:rPr lang="en-US" altLang="zh-CN" sz="2200">
                    <a:solidFill>
                      <a:schemeClr val="accent1"/>
                    </a:solidFill>
                    <a:latin typeface="Times New Roman" panose="02020603050405020304" pitchFamily="18" charset="0"/>
                    <a:cs typeface="Times New Roman" panose="02020603050405020304" pitchFamily="18" charset="0"/>
                  </a:rPr>
                  <a:t>linear supply functions</a:t>
                </a:r>
                <a:r>
                  <a:rPr lang="en-US" altLang="zh-CN" sz="2200">
                    <a:latin typeface="Times New Roman" panose="02020603050405020304" pitchFamily="18" charset="0"/>
                    <a:cs typeface="Times New Roman" panose="02020603050405020304" pitchFamily="18" charset="0"/>
                  </a:rPr>
                  <a:t>. This does not hold for </a:t>
                </a:r>
                <a:r>
                  <a:rPr lang="en-US" altLang="zh-CN" sz="2200" err="1">
                    <a:solidFill>
                      <a:srgbClr val="FF0000"/>
                    </a:solidFill>
                    <a:latin typeface="Times New Roman" panose="02020603050405020304" pitchFamily="18" charset="0"/>
                    <a:cs typeface="Times New Roman" panose="02020603050405020304" pitchFamily="18" charset="0"/>
                  </a:rPr>
                  <a:t>iISS</a:t>
                </a:r>
                <a:r>
                  <a:rPr lang="en-US" altLang="zh-CN" sz="2200">
                    <a:latin typeface="Times New Roman" panose="02020603050405020304" pitchFamily="18" charset="0"/>
                    <a:cs typeface="Times New Roman" panose="02020603050405020304" pitchFamily="18" charset="0"/>
                  </a:rPr>
                  <a:t>.</a:t>
                </a:r>
              </a:p>
              <a:p>
                <a:r>
                  <a:rPr lang="en-US" altLang="zh-CN" sz="2200">
                    <a:latin typeface="Times New Roman" panose="02020603050405020304" pitchFamily="18" charset="0"/>
                    <a:cs typeface="Times New Roman" panose="02020603050405020304" pitchFamily="18" charset="0"/>
                  </a:rPr>
                  <a:t>Also for switched nonlinear systems, the supply functions are likely nonlinear as well and can not be majorized to be linear.</a:t>
                </a:r>
              </a:p>
              <a:p>
                <a:endParaRPr lang="zh-CN" altLang="en-US" sz="22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F921BA4-906D-4458-9114-0E2878DC813E}"/>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696" t="-1722" r="-754"/>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6738F474-35E7-42E4-A83F-E9E823986E75}"/>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4DA8BBBC-A0B5-472D-AB20-16D20E419F72}"/>
              </a:ext>
            </a:extLst>
          </p:cNvPr>
          <p:cNvSpPr>
            <a:spLocks noGrp="1"/>
          </p:cNvSpPr>
          <p:nvPr>
            <p:ph type="sldNum" sz="quarter" idx="12"/>
          </p:nvPr>
        </p:nvSpPr>
        <p:spPr/>
        <p:txBody>
          <a:bodyPr/>
          <a:lstStyle/>
          <a:p>
            <a:fld id="{19610490-86D2-491A-92B0-A39FF8707FD4}" type="slidenum">
              <a:rPr lang="zh-CN" altLang="en-US" smtClean="0"/>
              <a:t>21</a:t>
            </a:fld>
            <a:endParaRPr lang="zh-CN" altLang="en-US"/>
          </a:p>
        </p:txBody>
      </p:sp>
      <p:pic>
        <p:nvPicPr>
          <p:cNvPr id="9" name="图片 8">
            <a:extLst>
              <a:ext uri="{FF2B5EF4-FFF2-40B4-BE49-F238E27FC236}">
                <a16:creationId xmlns:a16="http://schemas.microsoft.com/office/drawing/2014/main" id="{F4C6D85F-13EA-4DB9-9D2F-80DCAA88AB7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1" name="图片 10">
            <a:extLst>
              <a:ext uri="{FF2B5EF4-FFF2-40B4-BE49-F238E27FC236}">
                <a16:creationId xmlns:a16="http://schemas.microsoft.com/office/drawing/2014/main" id="{90CAB31D-E8C8-4E21-A38F-D1E8F81B669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81651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EBCE7AD-07F9-41D6-8545-CFC00F8DA4D8}"/>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Bilinear system with Hurwitz </a:t>
                </a:r>
                <a14:m>
                  <m:oMath xmlns:m="http://schemas.openxmlformats.org/officeDocument/2006/math">
                    <m:r>
                      <a:rPr lang="en-US" altLang="zh-CN" sz="3600" b="0" i="1" dirty="0" smtClean="0">
                        <a:latin typeface="Cambria Math" panose="02040503050406030204" pitchFamily="18" charset="0"/>
                      </a:rPr>
                      <m:t>𝐴</m:t>
                    </m:r>
                  </m:oMath>
                </a14:m>
                <a:r>
                  <a:rPr lang="en-US" altLang="zh-CN" sz="3600">
                    <a:latin typeface="Times New Roman" panose="02020603050405020304" pitchFamily="18" charset="0"/>
                    <a:cs typeface="Times New Roman" panose="02020603050405020304" pitchFamily="18" charset="0"/>
                  </a:rPr>
                  <a:t> is </a:t>
                </a:r>
                <a:r>
                  <a:rPr lang="en-US" altLang="zh-CN" sz="3600" err="1">
                    <a:latin typeface="Times New Roman" panose="02020603050405020304" pitchFamily="18" charset="0"/>
                    <a:cs typeface="Times New Roman" panose="02020603050405020304" pitchFamily="18" charset="0"/>
                  </a:rPr>
                  <a:t>iISS</a:t>
                </a:r>
                <a:endParaRPr lang="zh-CN" altLang="en-US" sz="3600">
                  <a:latin typeface="Times New Roman" panose="02020603050405020304" pitchFamily="18" charset="0"/>
                  <a:cs typeface="Times New Roman" panose="02020603050405020304" pitchFamily="18" charset="0"/>
                </a:endParaRPr>
              </a:p>
            </p:txBody>
          </p:sp>
        </mc:Choice>
        <mc:Fallback xmlns="">
          <p:sp>
            <p:nvSpPr>
              <p:cNvPr id="2" name="标题 1">
                <a:extLst>
                  <a:ext uri="{FF2B5EF4-FFF2-40B4-BE49-F238E27FC236}">
                    <a16:creationId xmlns:a16="http://schemas.microsoft.com/office/drawing/2014/main" id="{6EBCE7AD-07F9-41D6-8545-CFC00F8DA4D8}"/>
                  </a:ext>
                </a:extLst>
              </p:cNvPr>
              <p:cNvSpPr>
                <a:spLocks noGrp="1" noRot="1" noChangeAspect="1" noMove="1" noResize="1" noEditPoints="1" noAdjustHandles="1" noChangeArrowheads="1" noChangeShapeType="1" noTextEdit="1"/>
              </p:cNvSpPr>
              <p:nvPr>
                <p:ph type="title"/>
              </p:nvPr>
            </p:nvSpPr>
            <p:spPr>
              <a:xfrm>
                <a:off x="180000" y="0"/>
                <a:ext cx="10515600" cy="1080000"/>
              </a:xfrm>
              <a:blipFill>
                <a:blip r:embed="rId2"/>
                <a:stretch>
                  <a:fillRect l="-17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12ACE44-E21D-4BE4-81BC-C3BFD9B37AD1}"/>
                  </a:ext>
                </a:extLst>
              </p:cNvPr>
              <p:cNvSpPr>
                <a:spLocks noGrp="1"/>
              </p:cNvSpPr>
              <p:nvPr>
                <p:ph idx="1"/>
              </p:nvPr>
            </p:nvSpPr>
            <p:spPr/>
            <p:txBody>
              <a:bodyPr>
                <a:normAutofit/>
              </a:bodyPr>
              <a:lstStyle/>
              <a:p>
                <a:r>
                  <a:rPr lang="en-US" altLang="zh-CN" sz="2400">
                    <a:latin typeface="Times New Roman" panose="02020603050405020304" pitchFamily="18" charset="0"/>
                    <a:cs typeface="Times New Roman" panose="02020603050405020304" pitchFamily="18" charset="0"/>
                  </a:rPr>
                  <a:t>Consider a bilinear system with single input</a:t>
                </a: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𝐴𝑥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𝑢𝐵𝑥</m:t>
                      </m:r>
                    </m:oMath>
                  </m:oMathPara>
                </a14:m>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To show </a:t>
                </a:r>
                <a:r>
                  <a:rPr lang="en-US" altLang="zh-CN" sz="2400" err="1">
                    <a:latin typeface="Times New Roman" panose="02020603050405020304" pitchFamily="18" charset="0"/>
                    <a:cs typeface="Times New Roman" panose="02020603050405020304" pitchFamily="18" charset="0"/>
                  </a:rPr>
                  <a:t>iISS</a:t>
                </a:r>
                <a:r>
                  <a:rPr lang="en-US" altLang="zh-CN" sz="2400">
                    <a:latin typeface="Times New Roman" panose="02020603050405020304" pitchFamily="18" charset="0"/>
                    <a:cs typeface="Times New Roman" panose="02020603050405020304" pitchFamily="18" charset="0"/>
                  </a:rPr>
                  <a:t>, one can pick Lyapunov function [</a:t>
                </a:r>
                <a:r>
                  <a:rPr lang="en-US" altLang="zh-CN" sz="2400" err="1">
                    <a:latin typeface="Times New Roman" panose="02020603050405020304" pitchFamily="18" charset="0"/>
                    <a:cs typeface="Times New Roman" panose="02020603050405020304" pitchFamily="18" charset="0"/>
                  </a:rPr>
                  <a:t>Chaillet</a:t>
                </a:r>
                <a:r>
                  <a:rPr lang="en-US" altLang="zh-CN" sz="2400">
                    <a:latin typeface="Times New Roman" panose="02020603050405020304" pitchFamily="18" charset="0"/>
                    <a:cs typeface="Times New Roman" panose="02020603050405020304" pitchFamily="18" charset="0"/>
                  </a:rPr>
                  <a:t> et al, 2014]</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ln</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𝑃𝑥</m:t>
                              </m:r>
                            </m:e>
                          </m:d>
                        </m:e>
                      </m:func>
                    </m:oMath>
                  </m:oMathPara>
                </a14:m>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This gives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m:t>
                          </m:r>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sup>
                          </m:sSup>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𝑚𝑎𝑥</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𝑃</m:t>
                              </m:r>
                            </m:e>
                          </m:d>
                        </m:den>
                      </m:f>
                      <m:r>
                        <a:rPr lang="en-US" altLang="zh-CN" sz="2400" b="0" i="0"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𝑚𝑎𝑥</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𝑃𝐵</m:t>
                              </m:r>
                            </m:e>
                          </m:d>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𝑚𝑖𝑛</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𝑃</m:t>
                              </m:r>
                            </m:e>
                          </m:d>
                        </m:den>
                      </m:f>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0" smtClean="0">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endParaRPr lang="en-US" altLang="zh-CN"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512ACE44-E21D-4BE4-81BC-C3BFD9B37AD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sp>
        <p:nvSpPr>
          <p:cNvPr id="6" name="页脚占位符 5">
            <a:extLst>
              <a:ext uri="{FF2B5EF4-FFF2-40B4-BE49-F238E27FC236}">
                <a16:creationId xmlns:a16="http://schemas.microsoft.com/office/drawing/2014/main" id="{F824EE91-D204-42D3-B100-E3273293EE47}"/>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7" name="灯片编号占位符 6">
            <a:extLst>
              <a:ext uri="{FF2B5EF4-FFF2-40B4-BE49-F238E27FC236}">
                <a16:creationId xmlns:a16="http://schemas.microsoft.com/office/drawing/2014/main" id="{B6337109-AB50-4E1E-8B72-6FC5257AB3B8}"/>
              </a:ext>
            </a:extLst>
          </p:cNvPr>
          <p:cNvSpPr>
            <a:spLocks noGrp="1"/>
          </p:cNvSpPr>
          <p:nvPr>
            <p:ph type="sldNum" sz="quarter" idx="12"/>
          </p:nvPr>
        </p:nvSpPr>
        <p:spPr/>
        <p:txBody>
          <a:bodyPr/>
          <a:lstStyle/>
          <a:p>
            <a:fld id="{19610490-86D2-491A-92B0-A39FF8707FD4}" type="slidenum">
              <a:rPr lang="zh-CN" altLang="en-US" smtClean="0"/>
              <a:t>22</a:t>
            </a:fld>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271D245-27B5-4DE6-9B60-9597892AC6A2}"/>
                  </a:ext>
                </a:extLst>
              </p:cNvPr>
              <p:cNvSpPr txBox="1"/>
              <p:nvPr/>
            </p:nvSpPr>
            <p:spPr>
              <a:xfrm>
                <a:off x="9195004" y="3244334"/>
                <a:ext cx="2158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chemeClr val="accent1"/>
                              </a:solidFill>
                              <a:latin typeface="Cambria Math" panose="02040503050406030204" pitchFamily="18" charset="0"/>
                            </a:rPr>
                          </m:ctrlPr>
                        </m:sSupPr>
                        <m:e>
                          <m:r>
                            <a:rPr lang="en-US" altLang="zh-CN" sz="2400" b="0" i="1" smtClean="0">
                              <a:solidFill>
                                <a:schemeClr val="accent1"/>
                              </a:solidFill>
                              <a:latin typeface="Cambria Math" panose="02040503050406030204" pitchFamily="18" charset="0"/>
                            </a:rPr>
                            <m:t>𝐴</m:t>
                          </m:r>
                        </m:e>
                        <m:sup>
                          <m:r>
                            <a:rPr lang="en-US" altLang="zh-CN" sz="2400" b="0" i="1" smtClean="0">
                              <a:solidFill>
                                <a:schemeClr val="accent1"/>
                              </a:solidFill>
                              <a:latin typeface="Cambria Math" panose="02040503050406030204" pitchFamily="18" charset="0"/>
                            </a:rPr>
                            <m:t>⊤</m:t>
                          </m:r>
                        </m:sup>
                      </m:sSup>
                      <m:r>
                        <a:rPr lang="en-US" altLang="zh-CN" sz="2400" b="0" i="1" smtClean="0">
                          <a:solidFill>
                            <a:schemeClr val="accent1"/>
                          </a:solidFill>
                          <a:latin typeface="Cambria Math" panose="02040503050406030204" pitchFamily="18" charset="0"/>
                        </a:rPr>
                        <m:t>𝑃</m:t>
                      </m:r>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𝑃𝐴</m:t>
                      </m:r>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𝐼</m:t>
                      </m:r>
                    </m:oMath>
                  </m:oMathPara>
                </a14:m>
                <a:endParaRPr lang="zh-CN" altLang="en-US" sz="2400">
                  <a:solidFill>
                    <a:schemeClr val="accent1"/>
                  </a:solidFill>
                </a:endParaRPr>
              </a:p>
            </p:txBody>
          </p:sp>
        </mc:Choice>
        <mc:Fallback xmlns="">
          <p:sp>
            <p:nvSpPr>
              <p:cNvPr id="4" name="文本框 3">
                <a:extLst>
                  <a:ext uri="{FF2B5EF4-FFF2-40B4-BE49-F238E27FC236}">
                    <a16:creationId xmlns:a16="http://schemas.microsoft.com/office/drawing/2014/main" id="{2271D245-27B5-4DE6-9B60-9597892AC6A2}"/>
                  </a:ext>
                </a:extLst>
              </p:cNvPr>
              <p:cNvSpPr txBox="1">
                <a:spLocks noRot="1" noChangeAspect="1" noMove="1" noResize="1" noEditPoints="1" noAdjustHandles="1" noChangeArrowheads="1" noChangeShapeType="1" noTextEdit="1"/>
              </p:cNvSpPr>
              <p:nvPr/>
            </p:nvSpPr>
            <p:spPr>
              <a:xfrm>
                <a:off x="9195004" y="3244334"/>
                <a:ext cx="2158796" cy="369332"/>
              </a:xfrm>
              <a:prstGeom prst="rect">
                <a:avLst/>
              </a:prstGeom>
              <a:blipFill>
                <a:blip r:embed="rId4"/>
                <a:stretch>
                  <a:fillRect l="-2254" r="-1972"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标注: 弯曲线形 4">
                <a:extLst>
                  <a:ext uri="{FF2B5EF4-FFF2-40B4-BE49-F238E27FC236}">
                    <a16:creationId xmlns:a16="http://schemas.microsoft.com/office/drawing/2014/main" id="{81541F86-3137-4548-A936-C8AA5DAA4E5F}"/>
                  </a:ext>
                </a:extLst>
              </p:cNvPr>
              <p:cNvSpPr/>
              <p:nvPr/>
            </p:nvSpPr>
            <p:spPr>
              <a:xfrm>
                <a:off x="3198351" y="4888831"/>
                <a:ext cx="2021747" cy="713064"/>
              </a:xfrm>
              <a:prstGeom prst="borderCallout2">
                <a:avLst>
                  <a:gd name="adj1" fmla="val 16397"/>
                  <a:gd name="adj2" fmla="val 104530"/>
                  <a:gd name="adj3" fmla="val 15221"/>
                  <a:gd name="adj4" fmla="val 124827"/>
                  <a:gd name="adj5" fmla="val -21618"/>
                  <a:gd name="adj6" fmla="val 13798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This function is only </a:t>
                </a:r>
                <a14:m>
                  <m:oMath xmlns:m="http://schemas.openxmlformats.org/officeDocument/2006/math">
                    <m:r>
                      <a:rPr lang="zh-CN" altLang="en-US" i="1">
                        <a:latin typeface="Cambria Math" panose="02040503050406030204" pitchFamily="18" charset="0"/>
                      </a:rPr>
                      <m:t>𝒦</m:t>
                    </m:r>
                  </m:oMath>
                </a14:m>
                <a:endParaRPr lang="zh-CN" altLang="en-US"/>
              </a:p>
            </p:txBody>
          </p:sp>
        </mc:Choice>
        <mc:Fallback xmlns="">
          <p:sp>
            <p:nvSpPr>
              <p:cNvPr id="5" name="标注: 弯曲线形 4">
                <a:extLst>
                  <a:ext uri="{FF2B5EF4-FFF2-40B4-BE49-F238E27FC236}">
                    <a16:creationId xmlns:a16="http://schemas.microsoft.com/office/drawing/2014/main" id="{81541F86-3137-4548-A936-C8AA5DAA4E5F}"/>
                  </a:ext>
                </a:extLst>
              </p:cNvPr>
              <p:cNvSpPr>
                <a:spLocks noRot="1" noChangeAspect="1" noMove="1" noResize="1" noEditPoints="1" noAdjustHandles="1" noChangeArrowheads="1" noChangeShapeType="1" noTextEdit="1"/>
              </p:cNvSpPr>
              <p:nvPr/>
            </p:nvSpPr>
            <p:spPr>
              <a:xfrm>
                <a:off x="3198351" y="4888831"/>
                <a:ext cx="2021747" cy="713064"/>
              </a:xfrm>
              <a:prstGeom prst="borderCallout2">
                <a:avLst>
                  <a:gd name="adj1" fmla="val 16397"/>
                  <a:gd name="adj2" fmla="val 104530"/>
                  <a:gd name="adj3" fmla="val 15221"/>
                  <a:gd name="adj4" fmla="val 124827"/>
                  <a:gd name="adj5" fmla="val -21618"/>
                  <a:gd name="adj6" fmla="val 137980"/>
                </a:avLst>
              </a:prstGeom>
              <a:blipFill>
                <a:blip r:embed="rId5"/>
                <a:stretch>
                  <a:fillRect b="-620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E58719F9-5AFF-438C-941B-F97E5857E646}"/>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9" name="图片 8">
            <a:extLst>
              <a:ext uri="{FF2B5EF4-FFF2-40B4-BE49-F238E27FC236}">
                <a16:creationId xmlns:a16="http://schemas.microsoft.com/office/drawing/2014/main" id="{043E0E5F-AC81-4E70-B8B7-707AF34983C9}"/>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96129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F09A-06EE-4F15-4FF3-14539E61CA10}"/>
              </a:ext>
            </a:extLst>
          </p:cNvPr>
          <p:cNvSpPr>
            <a:spLocks noGrp="1"/>
          </p:cNvSpPr>
          <p:nvPr>
            <p:ph type="title"/>
          </p:nvPr>
        </p:nvSpPr>
        <p:spPr/>
        <p:txBody>
          <a:bodyPr>
            <a:normAutofit/>
          </a:bodyPr>
          <a:lstStyle/>
          <a:p>
            <a:r>
              <a:rPr lang="en-US" altLang="zh-CN" sz="5400">
                <a:latin typeface="Times New Roman" panose="02020603050405020304" pitchFamily="18" charset="0"/>
                <a:cs typeface="Times New Roman" panose="02020603050405020304" pitchFamily="18" charset="0"/>
              </a:rPr>
              <a:t>Outline</a:t>
            </a:r>
            <a:endParaRPr lang="zh-CN" altLang="en-US" sz="540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FDF90D97-C6DA-465D-9A13-FB727D9F087D}"/>
              </a:ext>
            </a:extLst>
          </p:cNvPr>
          <p:cNvSpPr>
            <a:spLocks noGrp="1"/>
          </p:cNvSpPr>
          <p:nvPr>
            <p:ph idx="1"/>
          </p:nvPr>
        </p:nvSpPr>
        <p:spPr>
          <a:xfrm>
            <a:off x="838200" y="1929384"/>
            <a:ext cx="10515600" cy="4251960"/>
          </a:xfrm>
        </p:spPr>
        <p:txBody>
          <a:bodyPr>
            <a:normAutofit/>
          </a:bodyPr>
          <a:lstStyle/>
          <a:p>
            <a:r>
              <a:rPr lang="en-US" altLang="zh-CN" sz="2200">
                <a:solidFill>
                  <a:schemeClr val="bg2"/>
                </a:solidFill>
                <a:latin typeface="Times New Roman" panose="02020603050405020304" pitchFamily="18" charset="0"/>
                <a:cs typeface="Times New Roman" panose="02020603050405020304" pitchFamily="18" charset="0"/>
              </a:rPr>
              <a:t>Switched system overview</a:t>
            </a:r>
          </a:p>
          <a:p>
            <a:r>
              <a:rPr lang="en-US" altLang="zh-CN" sz="2200">
                <a:latin typeface="Times New Roman" panose="02020603050405020304" pitchFamily="18" charset="0"/>
                <a:cs typeface="Times New Roman" panose="02020603050405020304" pitchFamily="18" charset="0"/>
              </a:rPr>
              <a:t>Deterministic stability</a:t>
            </a:r>
          </a:p>
          <a:p>
            <a:pPr lvl="1"/>
            <a:r>
              <a:rPr lang="en-US" altLang="zh-CN" sz="2200">
                <a:solidFill>
                  <a:schemeClr val="bg2"/>
                </a:solidFill>
                <a:latin typeface="Times New Roman" panose="02020603050405020304" pitchFamily="18" charset="0"/>
                <a:cs typeface="Times New Roman" panose="02020603050405020304" pitchFamily="18" charset="0"/>
              </a:rPr>
              <a:t>Stability/stabilization via ADT/AAT switching</a:t>
            </a:r>
          </a:p>
          <a:p>
            <a:pPr lvl="1"/>
            <a:r>
              <a:rPr lang="en-US" altLang="zh-CN" sz="2200">
                <a:latin typeface="Times New Roman" panose="02020603050405020304" pitchFamily="18" charset="0"/>
                <a:cs typeface="Times New Roman" panose="02020603050405020304" pitchFamily="18" charset="0"/>
              </a:rPr>
              <a:t>General ISS/</a:t>
            </a:r>
            <a:r>
              <a:rPr lang="en-US" altLang="zh-CN" sz="2200" err="1">
                <a:latin typeface="Times New Roman" panose="02020603050405020304" pitchFamily="18" charset="0"/>
                <a:cs typeface="Times New Roman" panose="02020603050405020304" pitchFamily="18" charset="0"/>
              </a:rPr>
              <a:t>iISS</a:t>
            </a:r>
            <a:r>
              <a:rPr lang="en-US" altLang="zh-CN" sz="2200">
                <a:latin typeface="Times New Roman" panose="02020603050405020304" pitchFamily="18" charset="0"/>
                <a:cs typeface="Times New Roman" panose="02020603050405020304" pitchFamily="18" charset="0"/>
              </a:rPr>
              <a:t> switching signals for switched systems with nonlinear supply functions</a:t>
            </a:r>
          </a:p>
          <a:p>
            <a:pPr lvl="1"/>
            <a:r>
              <a:rPr lang="en-US" altLang="zh-CN" sz="2200">
                <a:solidFill>
                  <a:schemeClr val="bg2"/>
                </a:solidFill>
                <a:latin typeface="Times New Roman" panose="02020603050405020304" pitchFamily="18" charset="0"/>
                <a:cs typeface="Times New Roman" panose="02020603050405020304" pitchFamily="18" charset="0"/>
              </a:rPr>
              <a:t>Application study: data-driven approach for online stabilization of unknown switched linear systems</a:t>
            </a:r>
          </a:p>
          <a:p>
            <a:r>
              <a:rPr lang="en-US" altLang="zh-CN" sz="2200">
                <a:solidFill>
                  <a:schemeClr val="bg2"/>
                </a:solidFill>
                <a:latin typeface="Times New Roman" panose="02020603050405020304" pitchFamily="18" charset="0"/>
                <a:cs typeface="Times New Roman" panose="02020603050405020304" pitchFamily="18" charset="0"/>
              </a:rPr>
              <a:t>Stochastic stability</a:t>
            </a:r>
          </a:p>
          <a:p>
            <a:pPr lvl="1"/>
            <a:r>
              <a:rPr lang="en-US" altLang="zh-CN" sz="2200">
                <a:solidFill>
                  <a:schemeClr val="bg2"/>
                </a:solidFill>
                <a:latin typeface="Times New Roman" panose="02020603050405020304" pitchFamily="18" charset="0"/>
                <a:cs typeface="Times New Roman" panose="02020603050405020304" pitchFamily="18" charset="0"/>
              </a:rPr>
              <a:t>GAS </a:t>
            </a:r>
            <a:r>
              <a:rPr lang="en-US" altLang="zh-CN" sz="2200" err="1">
                <a:solidFill>
                  <a:schemeClr val="bg2"/>
                </a:solidFill>
                <a:latin typeface="Times New Roman" panose="02020603050405020304" pitchFamily="18" charset="0"/>
                <a:cs typeface="Times New Roman" panose="02020603050405020304" pitchFamily="18" charset="0"/>
              </a:rPr>
              <a:t>a.s.</a:t>
            </a:r>
            <a:r>
              <a:rPr lang="en-US" altLang="zh-CN" sz="2200">
                <a:solidFill>
                  <a:schemeClr val="bg2"/>
                </a:solidFill>
                <a:latin typeface="Times New Roman" panose="02020603050405020304" pitchFamily="18" charset="0"/>
                <a:cs typeface="Times New Roman" panose="02020603050405020304" pitchFamily="18" charset="0"/>
              </a:rPr>
              <a:t> via ADT/AAT conditions</a:t>
            </a:r>
          </a:p>
          <a:p>
            <a:pPr lvl="1"/>
            <a:r>
              <a:rPr lang="en-US" altLang="zh-CN" sz="2200">
                <a:solidFill>
                  <a:schemeClr val="bg2"/>
                </a:solidFill>
                <a:latin typeface="Times New Roman" panose="02020603050405020304" pitchFamily="18" charset="0"/>
                <a:cs typeface="Times New Roman" panose="02020603050405020304" pitchFamily="18" charset="0"/>
              </a:rPr>
              <a:t>Asymptotic moment stability via studying auxiliary linear time-delay system</a:t>
            </a:r>
          </a:p>
          <a:p>
            <a:r>
              <a:rPr lang="en-US" altLang="zh-CN" sz="2200">
                <a:solidFill>
                  <a:schemeClr val="bg2"/>
                </a:solidFill>
                <a:latin typeface="Times New Roman" panose="02020603050405020304" pitchFamily="18" charset="0"/>
                <a:cs typeface="Times New Roman" panose="02020603050405020304" pitchFamily="18" charset="0"/>
              </a:rPr>
              <a:t>Conclusion and future work</a:t>
            </a:r>
            <a:endParaRPr lang="zh-CN" altLang="en-US" sz="2200">
              <a:solidFill>
                <a:schemeClr val="bg2"/>
              </a:solidFill>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5A505243-DCA2-4A01-8990-6728C9F3AA18}"/>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A92C066A-4C9A-4356-B422-472A65EB3502}"/>
              </a:ext>
            </a:extLst>
          </p:cNvPr>
          <p:cNvSpPr>
            <a:spLocks noGrp="1"/>
          </p:cNvSpPr>
          <p:nvPr>
            <p:ph type="sldNum" sz="quarter" idx="12"/>
          </p:nvPr>
        </p:nvSpPr>
        <p:spPr/>
        <p:txBody>
          <a:bodyPr/>
          <a:lstStyle/>
          <a:p>
            <a:fld id="{19610490-86D2-491A-92B0-A39FF8707FD4}" type="slidenum">
              <a:rPr lang="zh-CN" altLang="en-US" smtClean="0"/>
              <a:t>23</a:t>
            </a:fld>
            <a:endParaRPr lang="zh-CN" altLang="en-US"/>
          </a:p>
        </p:txBody>
      </p:sp>
      <p:pic>
        <p:nvPicPr>
          <p:cNvPr id="8" name="图片 7">
            <a:extLst>
              <a:ext uri="{FF2B5EF4-FFF2-40B4-BE49-F238E27FC236}">
                <a16:creationId xmlns:a16="http://schemas.microsoft.com/office/drawing/2014/main" id="{D587371A-640A-4A67-A8E0-2277FD6A863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370713"/>
            <a:ext cx="2340000" cy="108000"/>
          </a:xfrm>
          <a:prstGeom prst="rect">
            <a:avLst/>
          </a:prstGeom>
        </p:spPr>
      </p:pic>
      <p:pic>
        <p:nvPicPr>
          <p:cNvPr id="10" name="图片 9">
            <a:extLst>
              <a:ext uri="{FF2B5EF4-FFF2-40B4-BE49-F238E27FC236}">
                <a16:creationId xmlns:a16="http://schemas.microsoft.com/office/drawing/2014/main" id="{EC439119-6256-4E9B-BE0B-3F34A1BB09C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2" name="图片 11">
            <a:extLst>
              <a:ext uri="{FF2B5EF4-FFF2-40B4-BE49-F238E27FC236}">
                <a16:creationId xmlns:a16="http://schemas.microsoft.com/office/drawing/2014/main" id="{C3BEC7CE-4460-42BA-B450-8D2EE6F58EB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376185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0F96C2-517F-44D2-939E-06B2ADCCD70A}"/>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Non-trivial examples</a:t>
            </a:r>
            <a:endParaRPr lang="zh-CN" altLang="en-US" sz="360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16F2F409-2591-4630-B196-49B7A0D23E08}"/>
              </a:ext>
            </a:extLst>
          </p:cNvPr>
          <p:cNvSpPr>
            <a:spLocks noGrp="1"/>
          </p:cNvSpPr>
          <p:nvPr>
            <p:ph idx="1"/>
          </p:nvPr>
        </p:nvSpPr>
        <p:spPr/>
        <p:txBody>
          <a:bodyPr/>
          <a:lstStyle/>
          <a:p>
            <a:r>
              <a:rPr lang="en-US" altLang="zh-CN">
                <a:latin typeface="Times New Roman" panose="02020603050405020304" pitchFamily="18" charset="0"/>
                <a:cs typeface="Times New Roman" panose="02020603050405020304" pitchFamily="18" charset="0"/>
              </a:rPr>
              <a:t>Switched systems which are not GAS under ADT switching signals, no matter how slowly it switches. </a:t>
            </a:r>
            <a:endParaRPr lang="zh-CN" altLang="en-US">
              <a:latin typeface="Times New Roman" panose="02020603050405020304" pitchFamily="18" charset="0"/>
              <a:cs typeface="Times New Roman" panose="02020603050405020304" pitchFamily="18" charset="0"/>
            </a:endParaRPr>
          </a:p>
        </p:txBody>
      </p:sp>
      <p:sp>
        <p:nvSpPr>
          <p:cNvPr id="2" name="页脚占位符 1">
            <a:extLst>
              <a:ext uri="{FF2B5EF4-FFF2-40B4-BE49-F238E27FC236}">
                <a16:creationId xmlns:a16="http://schemas.microsoft.com/office/drawing/2014/main" id="{FC290FA1-4827-4456-91B5-ED436DC6C00E}"/>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3" name="灯片编号占位符 2">
            <a:extLst>
              <a:ext uri="{FF2B5EF4-FFF2-40B4-BE49-F238E27FC236}">
                <a16:creationId xmlns:a16="http://schemas.microsoft.com/office/drawing/2014/main" id="{4FEF8EC3-3F87-49B6-A445-4390E568DA35}"/>
              </a:ext>
            </a:extLst>
          </p:cNvPr>
          <p:cNvSpPr>
            <a:spLocks noGrp="1"/>
          </p:cNvSpPr>
          <p:nvPr>
            <p:ph type="sldNum" sz="quarter" idx="12"/>
          </p:nvPr>
        </p:nvSpPr>
        <p:spPr/>
        <p:txBody>
          <a:bodyPr/>
          <a:lstStyle/>
          <a:p>
            <a:fld id="{19610490-86D2-491A-92B0-A39FF8707FD4}" type="slidenum">
              <a:rPr lang="zh-CN" altLang="en-US" smtClean="0"/>
              <a:t>24</a:t>
            </a:fld>
            <a:endParaRPr lang="zh-CN" altLang="en-US"/>
          </a:p>
        </p:txBody>
      </p:sp>
      <mc:AlternateContent xmlns:mc="http://schemas.openxmlformats.org/markup-compatibility/2006" xmlns:a14="http://schemas.microsoft.com/office/drawing/2010/main">
        <mc:Choice Requires="a14">
          <p:sp>
            <p:nvSpPr>
              <p:cNvPr id="7" name="TextBox 15">
                <a:extLst>
                  <a:ext uri="{FF2B5EF4-FFF2-40B4-BE49-F238E27FC236}">
                    <a16:creationId xmlns:a16="http://schemas.microsoft.com/office/drawing/2014/main" id="{B36995C7-12F9-4105-826B-97633DD1DD4D}"/>
                  </a:ext>
                </a:extLst>
              </p:cNvPr>
              <p:cNvSpPr txBox="1"/>
              <p:nvPr/>
            </p:nvSpPr>
            <p:spPr>
              <a:xfrm>
                <a:off x="2499936" y="3832423"/>
                <a:ext cx="2805127"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0.1</m:t>
                                </m:r>
                              </m:e>
                              <m:e>
                                <m: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−0.1</m:t>
                                </m:r>
                              </m:e>
                            </m:mr>
                          </m:m>
                        </m:e>
                      </m:d>
                      <m:r>
                        <a:rPr lang="en-US" altLang="zh-CN" sz="2400" b="0" i="0" smtClean="0">
                          <a:latin typeface="Cambria Math" panose="02040503050406030204" pitchFamily="18" charset="0"/>
                        </a:rPr>
                        <m:t>,</m:t>
                      </m:r>
                    </m:oMath>
                  </m:oMathPara>
                </a14:m>
                <a:endParaRPr lang="zh-CN" altLang="en-US" sz="2400"/>
              </a:p>
            </p:txBody>
          </p:sp>
        </mc:Choice>
        <mc:Fallback xmlns="">
          <p:sp>
            <p:nvSpPr>
              <p:cNvPr id="7" name="TextBox 15">
                <a:extLst>
                  <a:ext uri="{FF2B5EF4-FFF2-40B4-BE49-F238E27FC236}">
                    <a16:creationId xmlns:a16="http://schemas.microsoft.com/office/drawing/2014/main" id="{B36995C7-12F9-4105-826B-97633DD1DD4D}"/>
                  </a:ext>
                </a:extLst>
              </p:cNvPr>
              <p:cNvSpPr txBox="1">
                <a:spLocks noRot="1" noChangeAspect="1" noMove="1" noResize="1" noEditPoints="1" noAdjustHandles="1" noChangeArrowheads="1" noChangeShapeType="1" noTextEdit="1"/>
              </p:cNvSpPr>
              <p:nvPr/>
            </p:nvSpPr>
            <p:spPr>
              <a:xfrm>
                <a:off x="2499936" y="3832423"/>
                <a:ext cx="2805127" cy="65312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19">
                <a:extLst>
                  <a:ext uri="{FF2B5EF4-FFF2-40B4-BE49-F238E27FC236}">
                    <a16:creationId xmlns:a16="http://schemas.microsoft.com/office/drawing/2014/main" id="{82238C97-E666-4494-A62D-175BFA02A69F}"/>
                  </a:ext>
                </a:extLst>
              </p:cNvPr>
              <p:cNvSpPr txBox="1"/>
              <p:nvPr/>
            </p:nvSpPr>
            <p:spPr>
              <a:xfrm>
                <a:off x="5734131" y="3848403"/>
                <a:ext cx="2812245"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0.1</m:t>
                                </m:r>
                              </m:e>
                              <m:e>
                                <m:r>
                                  <a:rPr lang="en-US" altLang="zh-CN" sz="2400" b="0" i="1" smtClean="0">
                                    <a:latin typeface="Cambria Math" panose="02040503050406030204" pitchFamily="18" charset="0"/>
                                  </a:rPr>
                                  <m:t>−2</m:t>
                                </m:r>
                              </m:e>
                            </m:mr>
                            <m:mr>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−0.1</m:t>
                                </m:r>
                              </m:e>
                            </m:mr>
                          </m:m>
                        </m:e>
                      </m:d>
                      <m:r>
                        <a:rPr lang="en-US" altLang="zh-CN" sz="2400" b="0" i="0" smtClean="0">
                          <a:latin typeface="Cambria Math" panose="02040503050406030204" pitchFamily="18" charset="0"/>
                        </a:rPr>
                        <m:t>,</m:t>
                      </m:r>
                    </m:oMath>
                  </m:oMathPara>
                </a14:m>
                <a:endParaRPr lang="zh-CN" altLang="en-US" sz="2400"/>
              </a:p>
            </p:txBody>
          </p:sp>
        </mc:Choice>
        <mc:Fallback xmlns="">
          <p:sp>
            <p:nvSpPr>
              <p:cNvPr id="8" name="TextBox 19">
                <a:extLst>
                  <a:ext uri="{FF2B5EF4-FFF2-40B4-BE49-F238E27FC236}">
                    <a16:creationId xmlns:a16="http://schemas.microsoft.com/office/drawing/2014/main" id="{82238C97-E666-4494-A62D-175BFA02A69F}"/>
                  </a:ext>
                </a:extLst>
              </p:cNvPr>
              <p:cNvSpPr txBox="1">
                <a:spLocks noRot="1" noChangeAspect="1" noMove="1" noResize="1" noEditPoints="1" noAdjustHandles="1" noChangeArrowheads="1" noChangeShapeType="1" noTextEdit="1"/>
              </p:cNvSpPr>
              <p:nvPr/>
            </p:nvSpPr>
            <p:spPr>
              <a:xfrm>
                <a:off x="5734131" y="3848403"/>
                <a:ext cx="2812245" cy="65312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D1E3B9C-A3A1-41F7-91B8-D424E15E9A09}"/>
                  </a:ext>
                </a:extLst>
              </p:cNvPr>
              <p:cNvSpPr txBox="1"/>
              <p:nvPr/>
            </p:nvSpPr>
            <p:spPr>
              <a:xfrm>
                <a:off x="3627753" y="2803167"/>
                <a:ext cx="4212756" cy="651845"/>
              </a:xfrm>
              <a:prstGeom prst="rect">
                <a:avLst/>
              </a:prstGeom>
              <a:noFill/>
            </p:spPr>
            <p:txBody>
              <a:bodyPr wrap="none" rtlCol="0">
                <a:spAutoFit/>
              </a:bodyPr>
              <a:lstStyle/>
              <a:p>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𝜎</m:t>
                        </m:r>
                      </m:sub>
                    </m:s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 </m:t>
                    </m:r>
                  </m:oMath>
                </a14:m>
                <a:r>
                  <a:rPr lang="en-US" altLang="zh-CN" sz="2400">
                    <a:latin typeface="Times New Roman" panose="02020603050405020304" pitchFamily="18" charset="0"/>
                    <a:cs typeface="Times New Roman" panose="02020603050405020304" pitchFamily="18" charset="0"/>
                  </a:rPr>
                  <a:t>or</a:t>
                </a:r>
                <a:r>
                  <a:rPr lang="en-US" altLang="zh-CN" sz="2400"/>
                  <a:t> </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sup>
                            <m:r>
                              <a:rPr lang="en-US" altLang="zh-CN" sz="2400" b="0" i="1" smtClean="0">
                                <a:latin typeface="Cambria Math" panose="02040503050406030204" pitchFamily="18" charset="0"/>
                              </a:rPr>
                              <m:t>2</m:t>
                            </m:r>
                          </m:sup>
                        </m:sSup>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𝜎</m:t>
                        </m:r>
                      </m:sub>
                    </m:sSub>
                    <m:r>
                      <a:rPr lang="en-US" altLang="zh-CN" sz="2400" i="1">
                        <a:latin typeface="Cambria Math" panose="02040503050406030204" pitchFamily="18" charset="0"/>
                      </a:rPr>
                      <m:t>𝑥</m:t>
                    </m:r>
                    <m:r>
                      <a:rPr lang="en-US" altLang="zh-CN" sz="2400" i="1">
                        <a:latin typeface="Cambria Math" panose="02040503050406030204" pitchFamily="18" charset="0"/>
                      </a:rPr>
                      <m:t>,</m:t>
                    </m:r>
                  </m:oMath>
                </a14:m>
                <a:endParaRPr lang="zh-CN" altLang="en-US" sz="2400"/>
              </a:p>
            </p:txBody>
          </p:sp>
        </mc:Choice>
        <mc:Fallback xmlns="">
          <p:sp>
            <p:nvSpPr>
              <p:cNvPr id="9" name="文本框 8">
                <a:extLst>
                  <a:ext uri="{FF2B5EF4-FFF2-40B4-BE49-F238E27FC236}">
                    <a16:creationId xmlns:a16="http://schemas.microsoft.com/office/drawing/2014/main" id="{6D1E3B9C-A3A1-41F7-91B8-D424E15E9A09}"/>
                  </a:ext>
                </a:extLst>
              </p:cNvPr>
              <p:cNvSpPr txBox="1">
                <a:spLocks noRot="1" noChangeAspect="1" noMove="1" noResize="1" noEditPoints="1" noAdjustHandles="1" noChangeArrowheads="1" noChangeShapeType="1" noTextEdit="1"/>
              </p:cNvSpPr>
              <p:nvPr/>
            </p:nvSpPr>
            <p:spPr>
              <a:xfrm>
                <a:off x="3627753" y="2803167"/>
                <a:ext cx="4212756" cy="651845"/>
              </a:xfrm>
              <a:prstGeom prst="rect">
                <a:avLst/>
              </a:prstGeom>
              <a:blipFill>
                <a:blip r:embed="rId4"/>
                <a:stretch>
                  <a:fillRect b="-280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C5EB152-3B9F-4D08-AF4B-1A8433A1ED9D}"/>
              </a:ext>
            </a:extLst>
          </p:cNvPr>
          <p:cNvSpPr txBox="1"/>
          <p:nvPr/>
        </p:nvSpPr>
        <p:spPr>
          <a:xfrm>
            <a:off x="8787527" y="5653743"/>
            <a:ext cx="2739853" cy="523220"/>
          </a:xfrm>
          <a:prstGeom prst="rect">
            <a:avLst/>
          </a:prstGeom>
          <a:noFill/>
        </p:spPr>
        <p:txBody>
          <a:bodyPr wrap="none" rtlCol="0">
            <a:spAutoFit/>
          </a:bodyPr>
          <a:lstStyle/>
          <a:p>
            <a:r>
              <a:rPr lang="en-US" altLang="zh-CN" sz="1400">
                <a:latin typeface="Times New Roman" panose="02020603050405020304" pitchFamily="18" charset="0"/>
                <a:cs typeface="Times New Roman" panose="02020603050405020304" pitchFamily="18" charset="0"/>
              </a:rPr>
              <a:t>[A],</a:t>
            </a:r>
          </a:p>
          <a:p>
            <a:r>
              <a:rPr lang="en-US" altLang="zh-CN" sz="1400">
                <a:latin typeface="Times New Roman" panose="02020603050405020304" pitchFamily="18" charset="0"/>
                <a:cs typeface="Times New Roman" panose="02020603050405020304" pitchFamily="18" charset="0"/>
              </a:rPr>
              <a:t>Della Rossa &amp; Tanwani. SCL 2022</a:t>
            </a:r>
            <a:endParaRPr lang="zh-CN" altLang="en-US" sz="140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32F3F26E-AAAD-4039-82E4-FDE0C2FBE79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2" name="图片 11">
            <a:extLst>
              <a:ext uri="{FF2B5EF4-FFF2-40B4-BE49-F238E27FC236}">
                <a16:creationId xmlns:a16="http://schemas.microsoft.com/office/drawing/2014/main" id="{958CD64D-B276-4120-A3F4-7F72323E130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55598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5A8B-8A64-6656-64AD-69EB674DAD2D}"/>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Motivation</a:t>
            </a:r>
            <a:endParaRPr lang="zh-CN" altLang="en-US" sz="36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3E9D15-DF26-B2FF-682F-3B5E2ED10183}"/>
              </a:ext>
            </a:extLst>
          </p:cNvPr>
          <p:cNvSpPr>
            <a:spLocks noGrp="1"/>
          </p:cNvSpPr>
          <p:nvPr>
            <p:ph idx="1"/>
          </p:nvPr>
        </p:nvSpPr>
        <p:spPr/>
        <p:txBody>
          <a:bodyPr>
            <a:normAutofit fontScale="92500" lnSpcReduction="10000"/>
          </a:bodyPr>
          <a:lstStyle/>
          <a:p>
            <a:r>
              <a:rPr lang="en-US" altLang="zh-CN">
                <a:latin typeface="Times New Roman" panose="02020603050405020304" pitchFamily="18" charset="0"/>
                <a:cs typeface="Times New Roman" panose="02020603050405020304" pitchFamily="18" charset="0"/>
              </a:rPr>
              <a:t>There are examples of switched systems with nonlinear supply functions, which are not GAS, ISS or </a:t>
            </a:r>
            <a:r>
              <a:rPr lang="en-US" altLang="zh-CN" err="1">
                <a:latin typeface="Times New Roman" panose="02020603050405020304" pitchFamily="18" charset="0"/>
                <a:cs typeface="Times New Roman" panose="02020603050405020304" pitchFamily="18" charset="0"/>
              </a:rPr>
              <a:t>iISS</a:t>
            </a:r>
            <a:r>
              <a:rPr lang="en-US" altLang="zh-CN">
                <a:latin typeface="Times New Roman" panose="02020603050405020304" pitchFamily="18" charset="0"/>
                <a:cs typeface="Times New Roman" panose="02020603050405020304" pitchFamily="18" charset="0"/>
              </a:rPr>
              <a:t> uniformly over any class of ADT switching signals</a:t>
            </a:r>
          </a:p>
          <a:p>
            <a:r>
              <a:rPr lang="en-US" altLang="zh-CN">
                <a:solidFill>
                  <a:srgbClr val="FF0000"/>
                </a:solidFill>
                <a:latin typeface="Times New Roman" panose="02020603050405020304" pitchFamily="18" charset="0"/>
                <a:cs typeface="Times New Roman" panose="02020603050405020304" pitchFamily="18" charset="0"/>
              </a:rPr>
              <a:t>Questions:</a:t>
            </a:r>
          </a:p>
          <a:p>
            <a:pPr lvl="1"/>
            <a:r>
              <a:rPr lang="en-US" altLang="zh-CN">
                <a:latin typeface="Times New Roman" panose="02020603050405020304" pitchFamily="18" charset="0"/>
                <a:cs typeface="Times New Roman" panose="02020603050405020304" pitchFamily="18" charset="0"/>
              </a:rPr>
              <a:t>What weaker stability properties do such systems have?</a:t>
            </a:r>
          </a:p>
          <a:p>
            <a:pPr marL="457200" lvl="1" indent="0">
              <a:buNone/>
            </a:pPr>
            <a:r>
              <a:rPr lang="en-US" altLang="zh-CN">
                <a:latin typeface="Times New Roman" panose="02020603050405020304" pitchFamily="18" charset="0"/>
                <a:cs typeface="Times New Roman" panose="02020603050405020304" pitchFamily="18" charset="0"/>
              </a:rPr>
              <a:t>	</a:t>
            </a:r>
            <a:r>
              <a:rPr lang="en-US" altLang="zh-CN">
                <a:solidFill>
                  <a:schemeClr val="accent1"/>
                </a:solidFill>
                <a:latin typeface="Times New Roman" panose="02020603050405020304" pitchFamily="18" charset="0"/>
                <a:cs typeface="Times New Roman" panose="02020603050405020304" pitchFamily="18" charset="0"/>
              </a:rPr>
              <a:t>[A], [C]</a:t>
            </a:r>
          </a:p>
          <a:p>
            <a:pPr lvl="1"/>
            <a:r>
              <a:rPr lang="en-US" altLang="zh-CN">
                <a:latin typeface="Times New Roman" panose="02020603050405020304" pitchFamily="18" charset="0"/>
                <a:cs typeface="Times New Roman" panose="02020603050405020304" pitchFamily="18" charset="0"/>
              </a:rPr>
              <a:t>Are there switched systems with nonlinear supply functions that are GAS, ISS or </a:t>
            </a:r>
            <a:r>
              <a:rPr lang="en-US" altLang="zh-CN" err="1">
                <a:latin typeface="Times New Roman" panose="02020603050405020304" pitchFamily="18" charset="0"/>
                <a:cs typeface="Times New Roman" panose="02020603050405020304" pitchFamily="18" charset="0"/>
              </a:rPr>
              <a:t>iISS</a:t>
            </a:r>
            <a:r>
              <a:rPr lang="en-US" altLang="zh-CN">
                <a:latin typeface="Times New Roman" panose="02020603050405020304" pitchFamily="18" charset="0"/>
                <a:cs typeface="Times New Roman" panose="02020603050405020304" pitchFamily="18" charset="0"/>
              </a:rPr>
              <a:t> uniformly over ADT switching signals? What are the sufficient conditions? </a:t>
            </a:r>
          </a:p>
          <a:p>
            <a:pPr marL="457200" lvl="1" indent="0">
              <a:buNone/>
            </a:pPr>
            <a:r>
              <a:rPr lang="en-US" altLang="zh-CN">
                <a:latin typeface="Times New Roman" panose="02020603050405020304" pitchFamily="18" charset="0"/>
                <a:cs typeface="Times New Roman" panose="02020603050405020304" pitchFamily="18" charset="0"/>
              </a:rPr>
              <a:t>	</a:t>
            </a:r>
            <a:r>
              <a:rPr lang="en-US" altLang="zh-CN">
                <a:solidFill>
                  <a:schemeClr val="accent1"/>
                </a:solidFill>
                <a:latin typeface="Times New Roman" panose="02020603050405020304" pitchFamily="18" charset="0"/>
                <a:cs typeface="Times New Roman" panose="02020603050405020304" pitchFamily="18" charset="0"/>
              </a:rPr>
              <a:t>[B]</a:t>
            </a:r>
          </a:p>
          <a:p>
            <a:pPr lvl="1"/>
            <a:r>
              <a:rPr lang="en-US" altLang="zh-CN">
                <a:latin typeface="Times New Roman" panose="02020603050405020304" pitchFamily="18" charset="0"/>
                <a:cs typeface="Times New Roman" panose="02020603050405020304" pitchFamily="18" charset="0"/>
              </a:rPr>
              <a:t>Does there exist a more restrictive class of switching signals, uniformly over which the aforementioned systems with nonlinear supply functions are GAS, ISS or </a:t>
            </a:r>
            <a:r>
              <a:rPr lang="en-US" altLang="zh-CN" err="1">
                <a:latin typeface="Times New Roman" panose="02020603050405020304" pitchFamily="18" charset="0"/>
                <a:cs typeface="Times New Roman" panose="02020603050405020304" pitchFamily="18" charset="0"/>
              </a:rPr>
              <a:t>iISS</a:t>
            </a:r>
            <a:r>
              <a:rPr lang="en-US" altLang="zh-CN">
                <a:latin typeface="Times New Roman" panose="02020603050405020304" pitchFamily="18" charset="0"/>
                <a:cs typeface="Times New Roman" panose="02020603050405020304" pitchFamily="18" charset="0"/>
              </a:rPr>
              <a:t>? </a:t>
            </a:r>
          </a:p>
          <a:p>
            <a:pPr marL="457200" lvl="1" indent="0">
              <a:buNone/>
            </a:pPr>
            <a:r>
              <a:rPr lang="en-US" altLang="zh-CN">
                <a:solidFill>
                  <a:schemeClr val="accent1"/>
                </a:solidFill>
                <a:latin typeface="Times New Roman" panose="02020603050405020304" pitchFamily="18" charset="0"/>
                <a:cs typeface="Times New Roman" panose="02020603050405020304" pitchFamily="18" charset="0"/>
              </a:rPr>
              <a:t>	Liu, Tanwani, Liberzon, in preparation</a:t>
            </a:r>
          </a:p>
        </p:txBody>
      </p:sp>
      <p:sp>
        <p:nvSpPr>
          <p:cNvPr id="4" name="页脚占位符 3">
            <a:extLst>
              <a:ext uri="{FF2B5EF4-FFF2-40B4-BE49-F238E27FC236}">
                <a16:creationId xmlns:a16="http://schemas.microsoft.com/office/drawing/2014/main" id="{46CEACF2-D156-4412-90AC-80E88C1813CD}"/>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5FE7C49E-39F6-4217-863E-DD5E7CED91DB}"/>
              </a:ext>
            </a:extLst>
          </p:cNvPr>
          <p:cNvSpPr>
            <a:spLocks noGrp="1"/>
          </p:cNvSpPr>
          <p:nvPr>
            <p:ph type="sldNum" sz="quarter" idx="12"/>
          </p:nvPr>
        </p:nvSpPr>
        <p:spPr/>
        <p:txBody>
          <a:bodyPr/>
          <a:lstStyle/>
          <a:p>
            <a:fld id="{19610490-86D2-491A-92B0-A39FF8707FD4}" type="slidenum">
              <a:rPr lang="zh-CN" altLang="en-US" smtClean="0"/>
              <a:t>25</a:t>
            </a:fld>
            <a:endParaRPr lang="zh-CN" altLang="en-US"/>
          </a:p>
        </p:txBody>
      </p:sp>
      <p:pic>
        <p:nvPicPr>
          <p:cNvPr id="6" name="图片 5">
            <a:extLst>
              <a:ext uri="{FF2B5EF4-FFF2-40B4-BE49-F238E27FC236}">
                <a16:creationId xmlns:a16="http://schemas.microsoft.com/office/drawing/2014/main" id="{A5F74419-6D71-433C-A282-7C3A0906374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EB6374A4-36CD-44C7-A666-C9B9ECF88E1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7174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86CD0-8C3D-4427-BB37-978CFDF8D6ED}"/>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Weaker stability properties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E0DCAF-7747-40DF-BA01-D727B37C8855}"/>
                  </a:ext>
                </a:extLst>
              </p:cNvPr>
              <p:cNvSpPr>
                <a:spLocks noGrp="1"/>
              </p:cNvSpPr>
              <p:nvPr>
                <p:ph idx="1"/>
              </p:nvPr>
            </p:nvSpPr>
            <p:spPr/>
            <p:txBody>
              <a:bodyPr>
                <a:normAutofit fontScale="85000" lnSpcReduction="10000"/>
              </a:bodyPr>
              <a:lstStyle/>
              <a:p>
                <a:r>
                  <a:rPr lang="en-US" altLang="zh-CN">
                    <a:latin typeface="Times New Roman" panose="02020603050405020304" pitchFamily="18" charset="0"/>
                    <a:cs typeface="Times New Roman" panose="02020603050405020304" pitchFamily="18" charset="0"/>
                  </a:rPr>
                  <a:t>The switched system is </a:t>
                </a:r>
                <a:r>
                  <a:rPr lang="en-US" altLang="zh-CN">
                    <a:solidFill>
                      <a:schemeClr val="accent2"/>
                    </a:solidFill>
                    <a:latin typeface="Times New Roman" panose="02020603050405020304" pitchFamily="18" charset="0"/>
                    <a:cs typeface="Times New Roman" panose="02020603050405020304" pitchFamily="18" charset="0"/>
                  </a:rPr>
                  <a:t>quasi-</a:t>
                </a:r>
                <a:r>
                  <a:rPr lang="en-US" altLang="zh-CN" err="1">
                    <a:solidFill>
                      <a:schemeClr val="accent2"/>
                    </a:solidFill>
                    <a:latin typeface="Times New Roman" panose="02020603050405020304" pitchFamily="18" charset="0"/>
                    <a:cs typeface="Times New Roman" panose="02020603050405020304" pitchFamily="18" charset="0"/>
                  </a:rPr>
                  <a:t>iISS</a:t>
                </a:r>
                <a:r>
                  <a:rPr lang="en-US" altLang="zh-CN">
                    <a:solidFill>
                      <a:schemeClr val="accent2"/>
                    </a:solidFill>
                    <a:latin typeface="Times New Roman" panose="02020603050405020304" pitchFamily="18" charset="0"/>
                    <a:cs typeface="Times New Roman" panose="02020603050405020304" pitchFamily="18" charset="0"/>
                  </a:rPr>
                  <a:t> (</a:t>
                </a:r>
                <a:r>
                  <a:rPr lang="en-US" altLang="zh-CN" err="1">
                    <a:solidFill>
                      <a:schemeClr val="accent2"/>
                    </a:solidFill>
                    <a:latin typeface="Times New Roman" panose="02020603050405020304" pitchFamily="18" charset="0"/>
                    <a:cs typeface="Times New Roman" panose="02020603050405020304" pitchFamily="18" charset="0"/>
                  </a:rPr>
                  <a:t>qiISS</a:t>
                </a:r>
                <a:r>
                  <a:rPr lang="en-US" altLang="zh-CN">
                    <a:solidFill>
                      <a:schemeClr val="accent2"/>
                    </a:solidFill>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under slow switching if </a:t>
                </a:r>
                <a:r>
                  <a:rPr lang="en-US" altLang="zh-CN">
                    <a:solidFill>
                      <a:schemeClr val="accent1"/>
                    </a:solidFill>
                    <a:latin typeface="Times New Roman" panose="02020603050405020304" pitchFamily="18" charset="0"/>
                    <a:cs typeface="Times New Roman" panose="02020603050405020304" pitchFamily="18" charset="0"/>
                  </a:rPr>
                  <a:t>for all </a:t>
                </a:r>
                <a14:m>
                  <m:oMath xmlns:m="http://schemas.openxmlformats.org/officeDocument/2006/math">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𝛿</m:t>
                        </m:r>
                      </m:e>
                      <m:sub>
                        <m:r>
                          <a:rPr lang="en-US" altLang="zh-CN" b="0" i="1" smtClean="0">
                            <a:solidFill>
                              <a:schemeClr val="accent1"/>
                            </a:solidFill>
                            <a:latin typeface="Cambria Math" panose="02040503050406030204" pitchFamily="18" charset="0"/>
                          </a:rPr>
                          <m:t>1</m:t>
                        </m:r>
                      </m:sub>
                    </m:sSub>
                    <m:r>
                      <a:rPr lang="en-US" altLang="zh-CN" b="0" i="1" smtClean="0">
                        <a:solidFill>
                          <a:schemeClr val="accent1"/>
                        </a:solidFill>
                        <a:latin typeface="Cambria Math" panose="02040503050406030204" pitchFamily="18" charset="0"/>
                      </a:rPr>
                      <m:t>,</m:t>
                    </m:r>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𝛿</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&gt;0</m:t>
                    </m:r>
                  </m:oMath>
                </a14:m>
                <a:r>
                  <a:rPr lang="en-US" altLang="zh-CN">
                    <a:solidFill>
                      <a:schemeClr val="accent1"/>
                    </a:solidFill>
                    <a:latin typeface="Times New Roman" panose="02020603050405020304" pitchFamily="18" charset="0"/>
                    <a:cs typeface="Times New Roman" panose="02020603050405020304" pitchFamily="18" charset="0"/>
                  </a:rPr>
                  <a:t>, there exist </a:t>
                </a:r>
                <a:r>
                  <a:rPr lang="en-US" altLang="zh-CN">
                    <a:latin typeface="Times New Roman" panose="02020603050405020304" pitchFamily="18" charset="0"/>
                    <a:cs typeface="Times New Roman" panose="02020603050405020304" pitchFamily="18" charset="0"/>
                  </a:rPr>
                  <a:t>a dwell time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&gt;0</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and functions </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m:t>
                    </m:r>
                    <m:r>
                      <a:rPr lang="zh-CN" altLang="en-US" b="0" i="1" smtClean="0">
                        <a:latin typeface="Cambria Math" panose="02040503050406030204" pitchFamily="18" charset="0"/>
                      </a:rPr>
                      <m:t>𝒦</m:t>
                    </m:r>
                    <m:r>
                      <a:rPr lang="en-US" altLang="zh-CN" b="0" i="1" smtClean="0">
                        <a:latin typeface="Cambria Math" panose="02040503050406030204" pitchFamily="18" charset="0"/>
                        <a:ea typeface="Cambria Math" panose="02040503050406030204" pitchFamily="18" charset="0"/>
                      </a:rPr>
                      <m:t>ℒ</m:t>
                    </m:r>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𝒦</m:t>
                        </m:r>
                      </m:e>
                      <m:sub>
                        <m:r>
                          <a:rPr lang="en-US" altLang="zh-CN" b="0" i="1" smtClean="0">
                            <a:latin typeface="Cambria Math" panose="02040503050406030204" pitchFamily="18" charset="0"/>
                          </a:rPr>
                          <m:t>∞</m:t>
                        </m:r>
                      </m:sub>
                    </m:sSub>
                  </m:oMath>
                </a14:m>
                <a:r>
                  <a:rPr lang="en-US" altLang="zh-CN">
                    <a:latin typeface="Times New Roman" panose="02020603050405020304" pitchFamily="18" charset="0"/>
                    <a:cs typeface="Times New Roman" panose="02020603050405020304" pitchFamily="18" charset="0"/>
                  </a:rPr>
                  <a:t> such that</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𝛽</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𝑡</m:t>
                          </m:r>
                        </m:sup>
                        <m:e>
                          <m:r>
                            <a:rPr lang="en-US" altLang="zh-CN" b="0" i="1" smtClean="0">
                              <a:latin typeface="Cambria Math" panose="02040503050406030204" pitchFamily="18" charset="0"/>
                            </a:rPr>
                            <m:t>𝛾</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e>
                              </m:d>
                            </m:e>
                          </m:d>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e>
                      </m:nary>
                    </m:oMath>
                  </m:oMathPara>
                </a14:m>
                <a:endParaRPr lang="en-US" altLang="zh-CN">
                  <a:latin typeface="Times New Roman" panose="02020603050405020304" pitchFamily="18" charset="0"/>
                  <a:cs typeface="Times New Roman" panose="02020603050405020304" pitchFamily="18" charset="0"/>
                </a:endParaRPr>
              </a:p>
              <a:p>
                <a:pPr marL="0" indent="0">
                  <a:buNone/>
                </a:pPr>
                <a:r>
                  <a:rPr lang="en-US" altLang="zh-CN">
                    <a:latin typeface="Times New Roman" panose="02020603050405020304" pitchFamily="18" charset="0"/>
                    <a:cs typeface="Times New Roman" panose="02020603050405020304" pitchFamily="18" charset="0"/>
                  </a:rPr>
                  <a:t>for all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≥0, </m:t>
                    </m:r>
                    <m:d>
                      <m:dPr>
                        <m:begChr m:val="|"/>
                        <m:endChr m:val="|"/>
                        <m:ctrlPr>
                          <a:rPr lang="en-US" altLang="zh-CN" b="0" i="1" smtClean="0">
                            <a:solidFill>
                              <a:schemeClr val="accent1"/>
                            </a:solidFill>
                            <a:latin typeface="Cambria Math" panose="02040503050406030204" pitchFamily="18" charset="0"/>
                          </a:rPr>
                        </m:ctrlPr>
                      </m:dPr>
                      <m:e>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0</m:t>
                            </m:r>
                          </m:sub>
                        </m:sSub>
                      </m:e>
                    </m:d>
                    <m:r>
                      <a:rPr lang="en-US" altLang="zh-CN" b="0" i="1" smtClean="0">
                        <a:solidFill>
                          <a:schemeClr val="accent1"/>
                        </a:solidFill>
                        <a:latin typeface="Cambria Math" panose="02040503050406030204" pitchFamily="18" charset="0"/>
                      </a:rPr>
                      <m:t>≤</m:t>
                    </m:r>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𝛿</m:t>
                        </m:r>
                      </m:e>
                      <m:sub>
                        <m:r>
                          <a:rPr lang="en-US" altLang="zh-CN" b="0" i="1" smtClean="0">
                            <a:solidFill>
                              <a:schemeClr val="accent1"/>
                            </a:solidFill>
                            <a:latin typeface="Cambria Math" panose="02040503050406030204" pitchFamily="18" charset="0"/>
                          </a:rPr>
                          <m:t>1</m:t>
                        </m:r>
                      </m:sub>
                    </m:sSub>
                    <m:r>
                      <a:rPr lang="en-US" altLang="zh-CN" b="0" i="1" smtClean="0">
                        <a:solidFill>
                          <a:schemeClr val="accent1"/>
                        </a:solidFill>
                        <a:latin typeface="Cambria Math" panose="02040503050406030204" pitchFamily="18" charset="0"/>
                      </a:rPr>
                      <m:t>, </m:t>
                    </m:r>
                    <m:nary>
                      <m:naryPr>
                        <m:ctrlPr>
                          <a:rPr lang="en-US" altLang="zh-CN" i="1">
                            <a:solidFill>
                              <a:schemeClr val="accent1"/>
                            </a:solidFill>
                            <a:latin typeface="Cambria Math" panose="02040503050406030204" pitchFamily="18" charset="0"/>
                          </a:rPr>
                        </m:ctrlPr>
                      </m:naryPr>
                      <m:sub>
                        <m:r>
                          <m:rPr>
                            <m:brk m:alnAt="23"/>
                          </m:rPr>
                          <a:rPr lang="en-US" altLang="zh-CN" i="1">
                            <a:solidFill>
                              <a:schemeClr val="accent1"/>
                            </a:solidFill>
                            <a:latin typeface="Cambria Math" panose="02040503050406030204" pitchFamily="18" charset="0"/>
                          </a:rPr>
                          <m:t>0</m:t>
                        </m:r>
                      </m:sub>
                      <m:sup>
                        <m:r>
                          <a:rPr lang="en-US" altLang="zh-CN" i="1">
                            <a:solidFill>
                              <a:schemeClr val="accent1"/>
                            </a:solidFill>
                            <a:latin typeface="Cambria Math" panose="02040503050406030204" pitchFamily="18" charset="0"/>
                          </a:rPr>
                          <m:t>𝑡</m:t>
                        </m:r>
                      </m:sup>
                      <m:e>
                        <m:r>
                          <a:rPr lang="en-US" altLang="zh-CN" i="1">
                            <a:solidFill>
                              <a:schemeClr val="accent1"/>
                            </a:solidFill>
                            <a:latin typeface="Cambria Math" panose="02040503050406030204" pitchFamily="18" charset="0"/>
                          </a:rPr>
                          <m:t>𝛾</m:t>
                        </m:r>
                        <m:d>
                          <m:dPr>
                            <m:ctrlPr>
                              <a:rPr lang="en-US" altLang="zh-CN" i="1">
                                <a:solidFill>
                                  <a:schemeClr val="accent1"/>
                                </a:solidFill>
                                <a:latin typeface="Cambria Math" panose="02040503050406030204" pitchFamily="18" charset="0"/>
                              </a:rPr>
                            </m:ctrlPr>
                          </m:dPr>
                          <m:e>
                            <m:d>
                              <m:dPr>
                                <m:begChr m:val="|"/>
                                <m:endChr m:val="|"/>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𝑢</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𝜏</m:t>
                                    </m:r>
                                  </m:e>
                                </m:d>
                              </m:e>
                            </m:d>
                          </m:e>
                        </m:d>
                        <m:r>
                          <a:rPr lang="en-US" altLang="zh-CN" i="1">
                            <a:solidFill>
                              <a:schemeClr val="accent1"/>
                            </a:solidFill>
                            <a:latin typeface="Cambria Math" panose="02040503050406030204" pitchFamily="18" charset="0"/>
                          </a:rPr>
                          <m:t>𝑑</m:t>
                        </m:r>
                        <m:r>
                          <a:rPr lang="en-US" altLang="zh-CN" i="1">
                            <a:solidFill>
                              <a:schemeClr val="accent1"/>
                            </a:solidFill>
                            <a:latin typeface="Cambria Math" panose="02040503050406030204" pitchFamily="18" charset="0"/>
                          </a:rPr>
                          <m:t>𝜏</m:t>
                        </m:r>
                      </m:e>
                    </m:nary>
                    <m:r>
                      <a:rPr lang="en-US" altLang="zh-CN" b="0" i="1" smtClean="0">
                        <a:solidFill>
                          <a:schemeClr val="accent1"/>
                        </a:solidFill>
                        <a:latin typeface="Cambria Math" panose="02040503050406030204" pitchFamily="18" charset="0"/>
                      </a:rPr>
                      <m:t>≤</m:t>
                    </m:r>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𝛿</m:t>
                        </m:r>
                      </m:e>
                      <m:sub>
                        <m:r>
                          <a:rPr lang="en-US" altLang="zh-CN" b="0" i="1" smtClean="0">
                            <a:solidFill>
                              <a:schemeClr val="accent1"/>
                            </a:solidFill>
                            <a:latin typeface="Cambria Math" panose="02040503050406030204" pitchFamily="18" charset="0"/>
                          </a:rPr>
                          <m:t>2</m:t>
                        </m:r>
                      </m:sub>
                    </m:sSub>
                  </m:oMath>
                </a14:m>
                <a:r>
                  <a:rPr lang="en-US" altLang="zh-CN">
                    <a:latin typeface="Times New Roman" panose="02020603050405020304" pitchFamily="18" charset="0"/>
                    <a:cs typeface="Times New Roman" panose="02020603050405020304" pitchFamily="18" charset="0"/>
                  </a:rPr>
                  <a:t>.</a:t>
                </a:r>
              </a:p>
              <a:p>
                <a:r>
                  <a:rPr lang="en-US" altLang="zh-CN">
                    <a:latin typeface="Times New Roman" panose="02020603050405020304" pitchFamily="18" charset="0"/>
                    <a:cs typeface="Times New Roman" panose="02020603050405020304" pitchFamily="18" charset="0"/>
                  </a:rPr>
                  <a:t>The switched system is </a:t>
                </a:r>
                <a:r>
                  <a:rPr lang="en-US" altLang="zh-CN">
                    <a:solidFill>
                      <a:schemeClr val="accent2"/>
                    </a:solidFill>
                    <a:latin typeface="Times New Roman" panose="02020603050405020304" pitchFamily="18" charset="0"/>
                    <a:cs typeface="Times New Roman" panose="02020603050405020304" pitchFamily="18" charset="0"/>
                  </a:rPr>
                  <a:t>integral-input-to-state practically stable (</a:t>
                </a:r>
                <a:r>
                  <a:rPr lang="en-US" altLang="zh-CN" err="1">
                    <a:solidFill>
                      <a:schemeClr val="accent2"/>
                    </a:solidFill>
                    <a:latin typeface="Times New Roman" panose="02020603050405020304" pitchFamily="18" charset="0"/>
                    <a:cs typeface="Times New Roman" panose="02020603050405020304" pitchFamily="18" charset="0"/>
                  </a:rPr>
                  <a:t>iISpS</a:t>
                </a:r>
                <a:r>
                  <a:rPr lang="en-US" altLang="zh-CN">
                    <a:solidFill>
                      <a:schemeClr val="accent2"/>
                    </a:solidFill>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under slow switching if </a:t>
                </a:r>
                <a:r>
                  <a:rPr lang="en-US" altLang="zh-CN">
                    <a:solidFill>
                      <a:schemeClr val="accent1"/>
                    </a:solidFill>
                    <a:latin typeface="Times New Roman" panose="02020603050405020304" pitchFamily="18" charset="0"/>
                    <a:cs typeface="Times New Roman" panose="02020603050405020304" pitchFamily="18" charset="0"/>
                  </a:rPr>
                  <a:t>for each </a:t>
                </a:r>
                <a14:m>
                  <m:oMath xmlns:m="http://schemas.openxmlformats.org/officeDocument/2006/math">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𝛿</m:t>
                        </m:r>
                      </m:e>
                      <m:sub>
                        <m:r>
                          <a:rPr lang="en-US" altLang="zh-CN" b="0" i="1" smtClean="0">
                            <a:solidFill>
                              <a:schemeClr val="accent1"/>
                            </a:solidFill>
                            <a:latin typeface="Cambria Math" panose="02040503050406030204" pitchFamily="18" charset="0"/>
                          </a:rPr>
                          <m:t>3</m:t>
                        </m:r>
                      </m:sub>
                    </m:sSub>
                    <m:r>
                      <a:rPr lang="en-US" altLang="zh-CN" b="0" i="1" smtClean="0">
                        <a:solidFill>
                          <a:schemeClr val="accent1"/>
                        </a:solidFill>
                        <a:latin typeface="Cambria Math" panose="02040503050406030204" pitchFamily="18" charset="0"/>
                      </a:rPr>
                      <m:t>&gt;0</m:t>
                    </m:r>
                  </m:oMath>
                </a14:m>
                <a:r>
                  <a:rPr lang="en-US" altLang="zh-CN">
                    <a:solidFill>
                      <a:schemeClr val="accent1"/>
                    </a:solidFill>
                    <a:latin typeface="Times New Roman" panose="02020603050405020304" pitchFamily="18" charset="0"/>
                    <a:cs typeface="Times New Roman" panose="02020603050405020304" pitchFamily="18" charset="0"/>
                  </a:rPr>
                  <a:t>, there exist </a:t>
                </a:r>
                <a:r>
                  <a:rPr lang="en-US" altLang="zh-CN">
                    <a:latin typeface="Times New Roman" panose="02020603050405020304" pitchFamily="18" charset="0"/>
                    <a:cs typeface="Times New Roman" panose="02020603050405020304" pitchFamily="18" charset="0"/>
                  </a:rPr>
                  <a:t>a dwell time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&gt;0</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and functions </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m:t>
                    </m:r>
                    <m:r>
                      <a:rPr lang="zh-CN" altLang="en-US" b="0" i="1" smtClean="0">
                        <a:latin typeface="Cambria Math" panose="02040503050406030204" pitchFamily="18" charset="0"/>
                      </a:rPr>
                      <m:t>𝒦</m:t>
                    </m:r>
                    <m:r>
                      <a:rPr lang="en-US" altLang="zh-CN" b="0" i="1" smtClean="0">
                        <a:latin typeface="Cambria Math" panose="02040503050406030204" pitchFamily="18" charset="0"/>
                        <a:ea typeface="Cambria Math" panose="02040503050406030204" pitchFamily="18" charset="0"/>
                      </a:rPr>
                      <m:t>ℒ</m:t>
                    </m:r>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𝒦</m:t>
                        </m:r>
                      </m:e>
                      <m:sub>
                        <m:r>
                          <a:rPr lang="en-US" altLang="zh-CN" b="0" i="1" smtClean="0">
                            <a:latin typeface="Cambria Math" panose="02040503050406030204" pitchFamily="18" charset="0"/>
                          </a:rPr>
                          <m:t>∞</m:t>
                        </m:r>
                      </m:sub>
                    </m:sSub>
                  </m:oMath>
                </a14:m>
                <a:r>
                  <a:rPr lang="en-US" altLang="zh-CN">
                    <a:latin typeface="Times New Roman" panose="02020603050405020304" pitchFamily="18" charset="0"/>
                    <a:cs typeface="Times New Roman" panose="02020603050405020304" pitchFamily="18" charset="0"/>
                  </a:rPr>
                  <a:t> such that</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𝛽</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𝑡</m:t>
                          </m:r>
                        </m:sup>
                        <m:e>
                          <m:r>
                            <a:rPr lang="en-US" altLang="zh-CN" b="0" i="1" smtClean="0">
                              <a:latin typeface="Cambria Math" panose="02040503050406030204" pitchFamily="18" charset="0"/>
                            </a:rPr>
                            <m:t>𝛾</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e>
                              </m:d>
                            </m:e>
                          </m:d>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e>
                      </m:nary>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3</m:t>
                          </m:r>
                        </m:sub>
                      </m:sSub>
                    </m:oMath>
                  </m:oMathPara>
                </a14:m>
                <a:endParaRPr lang="en-US" altLang="zh-CN">
                  <a:latin typeface="Times New Roman" panose="02020603050405020304" pitchFamily="18" charset="0"/>
                  <a:cs typeface="Times New Roman" panose="02020603050405020304" pitchFamily="18" charset="0"/>
                </a:endParaRPr>
              </a:p>
              <a:p>
                <a:pPr marL="0" indent="0">
                  <a:buNone/>
                </a:pPr>
                <a:r>
                  <a:rPr lang="en-US" altLang="zh-CN">
                    <a:latin typeface="Times New Roman" panose="02020603050405020304" pitchFamily="18" charset="0"/>
                    <a:cs typeface="Times New Roman" panose="02020603050405020304" pitchFamily="18" charset="0"/>
                  </a:rPr>
                  <a:t>for all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≥0,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rPr>
                      <m:t>, </m:t>
                    </m:r>
                    <m:r>
                      <a:rPr lang="en-US" altLang="zh-CN" i="1" smtClean="0">
                        <a:latin typeface="Cambria Math" panose="02040503050406030204" pitchFamily="18" charset="0"/>
                      </a:rPr>
                      <m:t>𝑢</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ℳ</m:t>
                        </m:r>
                      </m:e>
                      <m:sub>
                        <m:r>
                          <a:rPr lang="en-US" altLang="zh-CN" i="1">
                            <a:latin typeface="Cambria Math" panose="02040503050406030204" pitchFamily="18" charset="0"/>
                            <a:ea typeface="Cambria Math" panose="02040503050406030204" pitchFamily="18" charset="0"/>
                          </a:rPr>
                          <m:t>𝒰</m:t>
                        </m:r>
                      </m:sub>
                    </m:sSub>
                  </m:oMath>
                </a14:m>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BE0DCAF-7747-40DF-BA01-D727B37C8855}"/>
                  </a:ext>
                </a:extLst>
              </p:cNvPr>
              <p:cNvSpPr>
                <a:spLocks noGrp="1" noRot="1" noChangeAspect="1" noMove="1" noResize="1" noEditPoints="1" noAdjustHandles="1" noChangeArrowheads="1" noChangeShapeType="1" noTextEdit="1"/>
              </p:cNvSpPr>
              <p:nvPr>
                <p:ph idx="1"/>
              </p:nvPr>
            </p:nvSpPr>
            <p:spPr>
              <a:blipFill>
                <a:blip r:embed="rId2"/>
                <a:stretch>
                  <a:fillRect l="-928" t="-2801" r="-1449"/>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7B96DE1F-B2DB-412F-9F35-08D0C1025976}"/>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5B7A44E9-F44A-44C9-A586-085D5A799B11}"/>
              </a:ext>
            </a:extLst>
          </p:cNvPr>
          <p:cNvSpPr>
            <a:spLocks noGrp="1"/>
          </p:cNvSpPr>
          <p:nvPr>
            <p:ph type="sldNum" sz="quarter" idx="12"/>
          </p:nvPr>
        </p:nvSpPr>
        <p:spPr/>
        <p:txBody>
          <a:bodyPr/>
          <a:lstStyle/>
          <a:p>
            <a:fld id="{19610490-86D2-491A-92B0-A39FF8707FD4}" type="slidenum">
              <a:rPr lang="zh-CN" altLang="en-US" smtClean="0"/>
              <a:t>26</a:t>
            </a:fld>
            <a:endParaRPr lang="zh-CN" altLang="en-US"/>
          </a:p>
        </p:txBody>
      </p:sp>
      <p:pic>
        <p:nvPicPr>
          <p:cNvPr id="6" name="图片 5">
            <a:extLst>
              <a:ext uri="{FF2B5EF4-FFF2-40B4-BE49-F238E27FC236}">
                <a16:creationId xmlns:a16="http://schemas.microsoft.com/office/drawing/2014/main" id="{C810ED7C-9DA9-4717-80BC-CBD4985A61B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D6C653B3-85BF-441B-BDBC-3188FDC7827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670842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16C2F-F827-43B8-AD1B-4C959A007C20}"/>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Weaker stability properties</a:t>
            </a:r>
            <a:endParaRPr lang="zh-CN" altLang="en-US" sz="360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019C486-9819-4EBD-8DD7-65F6EE7C5536}"/>
              </a:ext>
            </a:extLst>
          </p:cNvPr>
          <p:cNvSpPr>
            <a:spLocks noGrp="1"/>
          </p:cNvSpPr>
          <p:nvPr>
            <p:ph idx="1"/>
          </p:nvPr>
        </p:nvSpPr>
        <p:spPr>
          <a:xfrm>
            <a:off x="838200" y="1825625"/>
            <a:ext cx="10084266" cy="4351338"/>
          </a:xfrm>
        </p:spPr>
        <p:txBody>
          <a:bodyPr>
            <a:normAutofit/>
          </a:bodyPr>
          <a:lstStyle/>
          <a:p>
            <a:r>
              <a:rPr lang="en-US" altLang="zh-CN">
                <a:latin typeface="Times New Roman" panose="02020603050405020304" pitchFamily="18" charset="0"/>
                <a:cs typeface="Times New Roman" panose="02020603050405020304" pitchFamily="18" charset="0"/>
              </a:rPr>
              <a:t>The work [A] proposes DT conditions for a switched nonlinear system to be </a:t>
            </a:r>
            <a:r>
              <a:rPr lang="en-US" altLang="zh-CN" err="1">
                <a:latin typeface="Times New Roman" panose="02020603050405020304" pitchFamily="18" charset="0"/>
                <a:cs typeface="Times New Roman" panose="02020603050405020304" pitchFamily="18" charset="0"/>
              </a:rPr>
              <a:t>qiISS</a:t>
            </a:r>
            <a:r>
              <a:rPr lang="en-US" altLang="zh-CN">
                <a:latin typeface="Times New Roman" panose="02020603050405020304" pitchFamily="18" charset="0"/>
                <a:cs typeface="Times New Roman" panose="02020603050405020304" pitchFamily="18" charset="0"/>
              </a:rPr>
              <a:t> or </a:t>
            </a:r>
            <a:r>
              <a:rPr lang="en-US" altLang="zh-CN" err="1">
                <a:latin typeface="Times New Roman" panose="02020603050405020304" pitchFamily="18" charset="0"/>
                <a:cs typeface="Times New Roman" panose="02020603050405020304" pitchFamily="18" charset="0"/>
              </a:rPr>
              <a:t>iISpS</a:t>
            </a:r>
            <a:r>
              <a:rPr lang="en-US" altLang="zh-CN">
                <a:latin typeface="Times New Roman" panose="02020603050405020304" pitchFamily="18" charset="0"/>
                <a:cs typeface="Times New Roman" panose="02020603050405020304" pitchFamily="18" charset="0"/>
              </a:rPr>
              <a:t>. </a:t>
            </a:r>
          </a:p>
          <a:p>
            <a:r>
              <a:rPr lang="en-US" altLang="zh-CN">
                <a:latin typeface="Times New Roman" panose="02020603050405020304" pitchFamily="18" charset="0"/>
                <a:cs typeface="Times New Roman" panose="02020603050405020304" pitchFamily="18" charset="0"/>
              </a:rPr>
              <a:t>Using these conditions, the aforementioned examples, after adding disturbance, are proven </a:t>
            </a:r>
            <a:r>
              <a:rPr lang="en-US" altLang="zh-CN" err="1">
                <a:latin typeface="Times New Roman" panose="02020603050405020304" pitchFamily="18" charset="0"/>
                <a:cs typeface="Times New Roman" panose="02020603050405020304" pitchFamily="18" charset="0"/>
              </a:rPr>
              <a:t>qiISS</a:t>
            </a:r>
            <a:r>
              <a:rPr lang="en-US" altLang="zh-CN">
                <a:latin typeface="Times New Roman" panose="02020603050405020304" pitchFamily="18" charset="0"/>
                <a:cs typeface="Times New Roman" panose="02020603050405020304" pitchFamily="18" charset="0"/>
              </a:rPr>
              <a:t> and </a:t>
            </a:r>
            <a:r>
              <a:rPr lang="en-US" altLang="zh-CN" err="1">
                <a:latin typeface="Times New Roman" panose="02020603050405020304" pitchFamily="18" charset="0"/>
                <a:cs typeface="Times New Roman" panose="02020603050405020304" pitchFamily="18" charset="0"/>
              </a:rPr>
              <a:t>iISpS</a:t>
            </a:r>
            <a:r>
              <a:rPr lang="en-US" altLang="zh-CN">
                <a:latin typeface="Times New Roman" panose="02020603050405020304" pitchFamily="18" charset="0"/>
                <a:cs typeface="Times New Roman" panose="02020603050405020304" pitchFamily="18" charset="0"/>
              </a:rPr>
              <a:t>, respectively. </a:t>
            </a:r>
          </a:p>
          <a:p>
            <a:r>
              <a:rPr lang="en-US" altLang="zh-CN">
                <a:latin typeface="Times New Roman" panose="02020603050405020304" pitchFamily="18" charset="0"/>
                <a:cs typeface="Times New Roman" panose="02020603050405020304" pitchFamily="18" charset="0"/>
              </a:rPr>
              <a:t>We also show that, a switched system is </a:t>
            </a:r>
            <a:r>
              <a:rPr lang="en-US" altLang="zh-CN" err="1">
                <a:latin typeface="Times New Roman" panose="02020603050405020304" pitchFamily="18" charset="0"/>
                <a:cs typeface="Times New Roman" panose="02020603050405020304" pitchFamily="18" charset="0"/>
              </a:rPr>
              <a:t>iISS</a:t>
            </a:r>
            <a:r>
              <a:rPr lang="en-US" altLang="zh-CN">
                <a:latin typeface="Times New Roman" panose="02020603050405020304" pitchFamily="18" charset="0"/>
                <a:cs typeface="Times New Roman" panose="02020603050405020304" pitchFamily="18" charset="0"/>
              </a:rPr>
              <a:t> if and only if it is both </a:t>
            </a:r>
            <a:r>
              <a:rPr lang="en-US" altLang="zh-CN" err="1">
                <a:latin typeface="Times New Roman" panose="02020603050405020304" pitchFamily="18" charset="0"/>
                <a:cs typeface="Times New Roman" panose="02020603050405020304" pitchFamily="18" charset="0"/>
              </a:rPr>
              <a:t>qiISS</a:t>
            </a:r>
            <a:r>
              <a:rPr lang="en-US" altLang="zh-CN">
                <a:latin typeface="Times New Roman" panose="02020603050405020304" pitchFamily="18" charset="0"/>
                <a:cs typeface="Times New Roman" panose="02020603050405020304" pitchFamily="18" charset="0"/>
              </a:rPr>
              <a:t> and </a:t>
            </a:r>
            <a:r>
              <a:rPr lang="en-US" altLang="zh-CN" err="1">
                <a:latin typeface="Times New Roman" panose="02020603050405020304" pitchFamily="18" charset="0"/>
                <a:cs typeface="Times New Roman" panose="02020603050405020304" pitchFamily="18" charset="0"/>
              </a:rPr>
              <a:t>iISpS</a:t>
            </a:r>
            <a:r>
              <a:rPr lang="en-US" altLang="zh-CN">
                <a:latin typeface="Times New Roman" panose="02020603050405020304" pitchFamily="18" charset="0"/>
                <a:cs typeface="Times New Roman" panose="02020603050405020304" pitchFamily="18" charset="0"/>
              </a:rPr>
              <a:t>.</a:t>
            </a:r>
          </a:p>
          <a:p>
            <a:r>
              <a:rPr lang="en-US" altLang="zh-CN">
                <a:latin typeface="Times New Roman" panose="02020603050405020304" pitchFamily="18" charset="0"/>
                <a:cs typeface="Times New Roman" panose="02020603050405020304" pitchFamily="18" charset="0"/>
              </a:rPr>
              <a:t>Similar results are also carried out for ISS [C] but done in the hybrid system framework.</a:t>
            </a:r>
          </a:p>
          <a:p>
            <a:endParaRPr lang="zh-CN" altLang="en-US">
              <a:latin typeface="Times New Roman" panose="02020603050405020304" pitchFamily="18" charset="0"/>
              <a:cs typeface="Times New Roman" panose="02020603050405020304" pitchFamily="18" charset="0"/>
            </a:endParaRPr>
          </a:p>
        </p:txBody>
      </p:sp>
      <p:sp>
        <p:nvSpPr>
          <p:cNvPr id="4" name="页脚占位符 3">
            <a:extLst>
              <a:ext uri="{FF2B5EF4-FFF2-40B4-BE49-F238E27FC236}">
                <a16:creationId xmlns:a16="http://schemas.microsoft.com/office/drawing/2014/main" id="{6DD3ADA1-D138-4232-8A06-5E7808C7ADC8}"/>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B1A3617F-FFB1-4B6B-BEC0-7E80FF435508}"/>
              </a:ext>
            </a:extLst>
          </p:cNvPr>
          <p:cNvSpPr>
            <a:spLocks noGrp="1"/>
          </p:cNvSpPr>
          <p:nvPr>
            <p:ph type="sldNum" sz="quarter" idx="12"/>
          </p:nvPr>
        </p:nvSpPr>
        <p:spPr/>
        <p:txBody>
          <a:bodyPr/>
          <a:lstStyle/>
          <a:p>
            <a:fld id="{19610490-86D2-491A-92B0-A39FF8707FD4}" type="slidenum">
              <a:rPr lang="zh-CN" altLang="en-US" smtClean="0"/>
              <a:t>27</a:t>
            </a:fld>
            <a:endParaRPr lang="zh-CN" altLang="en-US"/>
          </a:p>
        </p:txBody>
      </p:sp>
      <p:pic>
        <p:nvPicPr>
          <p:cNvPr id="6" name="图片 5">
            <a:extLst>
              <a:ext uri="{FF2B5EF4-FFF2-40B4-BE49-F238E27FC236}">
                <a16:creationId xmlns:a16="http://schemas.microsoft.com/office/drawing/2014/main" id="{8C6850F1-C0A9-492C-9151-6BE619D0608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AAA7F4D3-26CD-4D3B-B20F-E9A507E535D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48950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A36A535-1008-488A-909D-8E27412AC782}"/>
              </a:ext>
            </a:extLst>
          </p:cNvPr>
          <p:cNvSpPr>
            <a:spLocks noGrp="1"/>
          </p:cNvSpPr>
          <p:nvPr>
            <p:ph type="title"/>
          </p:nvPr>
        </p:nvSpPr>
        <p:spPr>
          <a:xfrm>
            <a:off x="180000" y="0"/>
            <a:ext cx="10836000" cy="1080000"/>
          </a:xfrm>
        </p:spPr>
        <p:txBody>
          <a:bodyPr>
            <a:normAutofit/>
          </a:bodyPr>
          <a:lstStyle/>
          <a:p>
            <a:r>
              <a:rPr lang="en-US" altLang="zh-CN" sz="3600">
                <a:latin typeface="Times New Roman" panose="02020603050405020304" pitchFamily="18" charset="0"/>
                <a:cs typeface="Times New Roman" panose="02020603050405020304" pitchFamily="18" charset="0"/>
              </a:rPr>
              <a:t>Lyapunov characterization via nonlinear supply functions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12ACE44-E21D-4BE4-81BC-C3BFD9B37AD1}"/>
                  </a:ext>
                </a:extLst>
              </p:cNvPr>
              <p:cNvSpPr>
                <a:spLocks noGrp="1"/>
              </p:cNvSpPr>
              <p:nvPr>
                <p:ph idx="1"/>
              </p:nvPr>
            </p:nvSpPr>
            <p:spPr>
              <a:xfrm>
                <a:off x="838200" y="1152846"/>
                <a:ext cx="10515600" cy="4351338"/>
              </a:xfrm>
            </p:spPr>
            <p:txBody>
              <a:bodyPr>
                <a:noAutofit/>
              </a:bodyPr>
              <a:lstStyle/>
              <a:p>
                <a:r>
                  <a:rPr lang="en-US" altLang="zh-CN" sz="2400">
                    <a:latin typeface="Times New Roman" panose="02020603050405020304" pitchFamily="18" charset="0"/>
                    <a:cs typeface="Times New Roman" panose="02020603050405020304" pitchFamily="18" charset="0"/>
                  </a:rPr>
                  <a:t>Assume the existence of smooth Lyapunov functions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ℝ</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ℝ</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ℐ</m:t>
                    </m:r>
                    <m:r>
                      <a:rPr lang="en-US" altLang="zh-CN" sz="2400" b="0" i="1" smtClean="0">
                        <a:latin typeface="Cambria Math" panose="02040503050406030204" pitchFamily="18" charset="0"/>
                      </a:rPr>
                      <m:t>,</m:t>
                    </m:r>
                  </m:oMath>
                </a14:m>
                <a:r>
                  <a:rPr lang="en-US" altLang="zh-CN" sz="2400">
                    <a:latin typeface="Times New Roman" panose="02020603050405020304" pitchFamily="18" charset="0"/>
                    <a:cs typeface="Times New Roman" panose="02020603050405020304" pitchFamily="18" charset="0"/>
                  </a:rPr>
                  <a:t> functions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𝛼</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𝛼</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𝜒</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𝒦</m:t>
                        </m:r>
                      </m:e>
                      <m:sub>
                        <m:r>
                          <a:rPr lang="en-US" altLang="zh-CN" sz="2400" i="1" dirty="0">
                            <a:latin typeface="Cambria Math" panose="02040503050406030204" pitchFamily="18" charset="0"/>
                          </a:rPr>
                          <m:t>∞</m:t>
                        </m:r>
                      </m:sub>
                    </m:sSub>
                    <m:r>
                      <a:rPr lang="en-US" altLang="zh-CN" sz="2400" b="0" i="1" dirty="0" smtClean="0">
                        <a:latin typeface="Cambria Math" panose="02040503050406030204" pitchFamily="18" charset="0"/>
                      </a:rPr>
                      <m:t>,</m:t>
                    </m:r>
                  </m:oMath>
                </a14:m>
                <a:r>
                  <a:rPr lang="en-US" altLang="zh-CN" sz="240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𝑢</m:t>
                        </m:r>
                      </m:sub>
                    </m:sSub>
                    <m:r>
                      <a:rPr lang="en-US" altLang="zh-CN" sz="2400" b="0" i="1" dirty="0" smtClean="0">
                        <a:latin typeface="Cambria Math" panose="02040503050406030204" pitchFamily="18" charset="0"/>
                      </a:rPr>
                      <m:t>∈</m:t>
                    </m:r>
                    <m:r>
                      <a:rPr lang="zh-CN" altLang="en-US" sz="2400" b="0" i="1" dirty="0" smtClean="0">
                        <a:latin typeface="Cambria Math" panose="02040503050406030204" pitchFamily="18" charset="0"/>
                      </a:rPr>
                      <m:t>𝒫𝒟</m:t>
                    </m:r>
                    <m:r>
                      <a:rPr lang="en-US" altLang="zh-CN" sz="2400" i="1" dirty="0">
                        <a:latin typeface="Cambria Math" panose="02040503050406030204" pitchFamily="18" charset="0"/>
                      </a:rPr>
                      <m:t>,</m:t>
                    </m:r>
                  </m:oMath>
                </a14:m>
                <a:r>
                  <a:rPr lang="zh-CN" altLang="en-US" sz="240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dirty="0">
                        <a:latin typeface="Cambria Math" panose="02040503050406030204" pitchFamily="18" charset="0"/>
                      </a:rPr>
                      <m:t>𝛾</m:t>
                    </m:r>
                    <m:r>
                      <a:rPr lang="en-US" altLang="zh-CN" sz="2400" i="1" dirty="0">
                        <a:latin typeface="Cambria Math" panose="02040503050406030204" pitchFamily="18" charset="0"/>
                      </a:rPr>
                      <m:t>∈</m:t>
                    </m:r>
                    <m:r>
                      <a:rPr lang="zh-CN" altLang="en-US" sz="2400" i="1" dirty="0">
                        <a:latin typeface="Cambria Math" panose="02040503050406030204" pitchFamily="18" charset="0"/>
                      </a:rPr>
                      <m:t>𝒦</m:t>
                    </m:r>
                    <m:r>
                      <a:rPr lang="en-US" altLang="zh-CN" sz="2400" b="0" i="1" dirty="0" smtClean="0">
                        <a:latin typeface="Cambria Math" panose="02040503050406030204" pitchFamily="18" charset="0"/>
                      </a:rPr>
                      <m:t>,</m:t>
                    </m:r>
                  </m:oMath>
                </a14:m>
                <a:r>
                  <a:rPr lang="en-US" altLang="zh-CN" sz="2400">
                    <a:latin typeface="Times New Roman" panose="02020603050405020304" pitchFamily="18" charset="0"/>
                    <a:cs typeface="Times New Roman" panose="02020603050405020304" pitchFamily="18" charset="0"/>
                  </a:rPr>
                  <a:t> such that for all </a:t>
                </a:r>
                <a14:m>
                  <m:oMath xmlns:m="http://schemas.openxmlformats.org/officeDocument/2006/math">
                    <m:r>
                      <a:rPr lang="en-US" altLang="zh-CN" sz="2400" i="1">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ℐ</m:t>
                    </m:r>
                    <m:r>
                      <a:rPr lang="en-US" altLang="zh-CN" sz="2400" i="1">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 </m:t>
                    </m:r>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𝑛</m:t>
                        </m:r>
                      </m:sup>
                    </m:sSup>
                    <m:r>
                      <a:rPr lang="en-US" altLang="zh-CN" sz="2400" b="0" i="1" smtClean="0">
                        <a:latin typeface="Cambria Math" panose="02040503050406030204" pitchFamily="18" charset="0"/>
                      </a:rPr>
                      <m:t>,</m:t>
                    </m:r>
                  </m:oMath>
                </a14:m>
                <a:r>
                  <a:rPr lang="en-US" altLang="zh-CN" sz="2400">
                    <a:latin typeface="Times New Roman" panose="02020603050405020304" pitchFamily="18" charset="0"/>
                    <a:cs typeface="Times New Roman" panose="02020603050405020304" pitchFamily="18" charset="0"/>
                  </a:rPr>
                  <a:t> it holds that</a:t>
                </a:r>
              </a:p>
              <a:p>
                <a:pPr mar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pPr marL="0" indent="0">
                  <a:buNone/>
                </a:pPr>
                <a:endParaRPr lang="en-US" altLang="zh-CN" sz="2400" b="0" i="1">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e>
                          </m:d>
                        </m:e>
                      </m:d>
                      <m:r>
                        <a:rPr lang="en-US" altLang="zh-CN" sz="2400" i="1">
                          <a:latin typeface="Cambria Math" panose="02040503050406030204" pitchFamily="18" charset="0"/>
                        </a:rPr>
                        <m:t>≤</m:t>
                      </m:r>
                      <m:r>
                        <a:rPr lang="en-US" altLang="zh-CN" sz="2400" i="1" smtClean="0">
                          <a:solidFill>
                            <a:schemeClr val="accent2"/>
                          </a:solidFill>
                          <a:latin typeface="Cambria Math" panose="02040503050406030204" pitchFamily="18" charset="0"/>
                        </a:rPr>
                        <m:t>−</m:t>
                      </m:r>
                      <m:sSub>
                        <m:sSubPr>
                          <m:ctrlPr>
                            <a:rPr lang="en-US" altLang="zh-CN" sz="2400" i="1">
                              <a:solidFill>
                                <a:schemeClr val="accent2"/>
                              </a:solidFill>
                              <a:latin typeface="Cambria Math" panose="02040503050406030204" pitchFamily="18" charset="0"/>
                            </a:rPr>
                          </m:ctrlPr>
                        </m:sSubPr>
                        <m:e>
                          <m:r>
                            <a:rPr lang="en-US" altLang="zh-CN" sz="2400" i="1">
                              <a:solidFill>
                                <a:schemeClr val="accent2"/>
                              </a:solidFill>
                              <a:latin typeface="Cambria Math" panose="02040503050406030204" pitchFamily="18" charset="0"/>
                            </a:rPr>
                            <m:t>𝛼</m:t>
                          </m:r>
                        </m:e>
                        <m:sub>
                          <m:r>
                            <a:rPr lang="en-US" altLang="zh-CN" sz="2400" i="1">
                              <a:solidFill>
                                <a:schemeClr val="accent2"/>
                              </a:solidFill>
                              <a:latin typeface="Cambria Math" panose="02040503050406030204" pitchFamily="18" charset="0"/>
                            </a:rPr>
                            <m:t>𝑠</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m:t>
                      </m:r>
                      <m:r>
                        <a:rPr lang="en-US" altLang="zh-CN" sz="2400" i="1">
                          <a:latin typeface="Cambria Math" panose="02040503050406030204" pitchFamily="18" charset="0"/>
                        </a:rPr>
                        <m:t>𝛾</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𝑢</m:t>
                              </m:r>
                            </m:e>
                          </m:d>
                        </m:e>
                      </m:d>
                      <m:r>
                        <m:rPr>
                          <m:nor/>
                        </m:rPr>
                        <a:rPr lang="en-US" altLang="zh-CN" sz="2400" b="0" i="0" smtClean="0">
                          <a:latin typeface="Times New Roman" panose="02020603050405020304" pitchFamily="18" charset="0"/>
                          <a:cs typeface="Times New Roman" panose="020206030504050203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ℐ</m:t>
                          </m:r>
                        </m:e>
                        <m:sub>
                          <m:r>
                            <a:rPr lang="en-US" altLang="zh-CN" sz="2400" b="0" i="1" smtClean="0">
                              <a:latin typeface="Cambria Math" panose="02040503050406030204" pitchFamily="18" charset="0"/>
                              <a:ea typeface="Cambria Math" panose="02040503050406030204" pitchFamily="18" charset="0"/>
                            </a:rPr>
                            <m:t>𝑠</m:t>
                          </m:r>
                        </m:sub>
                      </m:sSub>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pPr marL="0" indent="0">
                  <a:buNone/>
                </a:pPr>
                <a:endParaRPr lang="en-US" altLang="zh-CN" sz="240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e>
                          </m:d>
                        </m:e>
                      </m:d>
                      <m:r>
                        <a:rPr lang="en-US" altLang="zh-CN" sz="2400" i="1">
                          <a:latin typeface="Cambria Math" panose="02040503050406030204" pitchFamily="18" charset="0"/>
                        </a:rPr>
                        <m:t>≤</m:t>
                      </m:r>
                      <m:sSub>
                        <m:sSubPr>
                          <m:ctrlPr>
                            <a:rPr lang="en-US" altLang="zh-CN" sz="2400" i="1">
                              <a:solidFill>
                                <a:schemeClr val="accent2"/>
                              </a:solidFill>
                              <a:latin typeface="Cambria Math" panose="02040503050406030204" pitchFamily="18" charset="0"/>
                            </a:rPr>
                          </m:ctrlPr>
                        </m:sSubPr>
                        <m:e>
                          <m:r>
                            <a:rPr lang="en-US" altLang="zh-CN" sz="2400" i="1">
                              <a:solidFill>
                                <a:schemeClr val="accent2"/>
                              </a:solidFill>
                              <a:latin typeface="Cambria Math" panose="02040503050406030204" pitchFamily="18" charset="0"/>
                            </a:rPr>
                            <m:t>𝛼</m:t>
                          </m:r>
                        </m:e>
                        <m:sub>
                          <m:r>
                            <a:rPr lang="en-US" altLang="zh-CN" sz="2400" b="0" i="1" smtClean="0">
                              <a:solidFill>
                                <a:schemeClr val="accent2"/>
                              </a:solidFill>
                              <a:latin typeface="Cambria Math" panose="02040503050406030204" pitchFamily="18" charset="0"/>
                            </a:rPr>
                            <m:t>𝑢</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m:t>
                      </m:r>
                      <m:r>
                        <a:rPr lang="en-US" altLang="zh-CN" sz="2400" i="1">
                          <a:latin typeface="Cambria Math" panose="02040503050406030204" pitchFamily="18" charset="0"/>
                        </a:rPr>
                        <m:t>𝛾</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𝑢</m:t>
                              </m:r>
                            </m:e>
                          </m:d>
                        </m:e>
                      </m:d>
                      <m:r>
                        <m:rPr>
                          <m:nor/>
                        </m:rPr>
                        <a:rPr lang="en-US" altLang="zh-CN" sz="2400" b="0" i="0" smtClean="0">
                          <a:latin typeface="Times New Roman" panose="02020603050405020304" pitchFamily="18" charset="0"/>
                          <a:cs typeface="Times New Roman" panose="020206030504050203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ℐ</m:t>
                          </m:r>
                        </m:e>
                        <m:sub>
                          <m:r>
                            <a:rPr lang="en-US" altLang="zh-CN" sz="2400" b="0" i="1" smtClean="0">
                              <a:latin typeface="Cambria Math" panose="02040503050406030204" pitchFamily="18" charset="0"/>
                              <a:ea typeface="Cambria Math" panose="02040503050406030204" pitchFamily="18" charset="0"/>
                            </a:rPr>
                            <m:t>𝑢</m:t>
                          </m:r>
                        </m:sub>
                      </m:sSub>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pPr marL="0" indent="0">
                  <a:buNone/>
                </a:pPr>
                <a:endParaRPr lang="en-US" altLang="zh-CN" sz="2400" b="0" i="1">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solidFill>
                            <a:schemeClr val="accent2"/>
                          </a:solidFill>
                          <a:latin typeface="Cambria Math" panose="02040503050406030204" pitchFamily="18" charset="0"/>
                        </a:rPr>
                        <m:t>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The subsystems with index </a:t>
                </a:r>
                <a14:m>
                  <m:oMath xmlns:m="http://schemas.openxmlformats.org/officeDocument/2006/math">
                    <m:r>
                      <a:rPr lang="en-US" altLang="zh-CN" sz="2400" i="1" smtClean="0">
                        <a:latin typeface="Cambria Math" panose="02040503050406030204" pitchFamily="18" charset="0"/>
                      </a:rPr>
                      <m:t>𝑖</m:t>
                    </m:r>
                    <m:r>
                      <a:rPr lang="en-US" altLang="zh-CN" sz="2400" i="1" smtClean="0">
                        <a:latin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ℐ</m:t>
                        </m:r>
                      </m:e>
                      <m:sub>
                        <m:r>
                          <a:rPr lang="en-US" altLang="zh-CN" sz="2400" i="1">
                            <a:latin typeface="Cambria Math" panose="02040503050406030204" pitchFamily="18" charset="0"/>
                            <a:ea typeface="Cambria Math" panose="02040503050406030204" pitchFamily="18" charset="0"/>
                          </a:rPr>
                          <m:t>𝑠</m:t>
                        </m:r>
                      </m:sub>
                    </m:sSub>
                  </m:oMath>
                </a14:m>
                <a:r>
                  <a:rPr lang="en-US" altLang="zh-CN" sz="2400">
                    <a:latin typeface="Times New Roman" panose="02020603050405020304" pitchFamily="18" charset="0"/>
                    <a:cs typeface="Times New Roman" panose="02020603050405020304" pitchFamily="18" charset="0"/>
                  </a:rPr>
                  <a:t> are </a:t>
                </a:r>
                <a:r>
                  <a:rPr lang="en-US" altLang="zh-CN" sz="2400" err="1">
                    <a:latin typeface="Times New Roman" panose="02020603050405020304" pitchFamily="18" charset="0"/>
                    <a:cs typeface="Times New Roman" panose="02020603050405020304" pitchFamily="18" charset="0"/>
                  </a:rPr>
                  <a:t>iISS</a:t>
                </a:r>
                <a:r>
                  <a:rPr lang="en-US" altLang="zh-CN" sz="2400">
                    <a:latin typeface="Times New Roman" panose="02020603050405020304" pitchFamily="18" charset="0"/>
                    <a:cs typeface="Times New Roman" panose="02020603050405020304" pitchFamily="18" charset="0"/>
                  </a:rPr>
                  <a:t>.</a:t>
                </a:r>
              </a:p>
              <a:p>
                <a:r>
                  <a:rPr lang="en-US" altLang="zh-CN" sz="240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𝑢</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b="0" i="1" dirty="0" smtClean="0">
                            <a:latin typeface="Cambria Math" panose="02040503050406030204" pitchFamily="18" charset="0"/>
                          </a:rPr>
                          <m:t>𝒦</m:t>
                        </m:r>
                      </m:e>
                      <m:sub>
                        <m:r>
                          <a:rPr lang="en-US" altLang="zh-CN" sz="2400" b="0" i="1" dirty="0" smtClean="0">
                            <a:latin typeface="Cambria Math" panose="02040503050406030204" pitchFamily="18" charset="0"/>
                          </a:rPr>
                          <m:t>∞</m:t>
                        </m:r>
                      </m:sub>
                    </m:sSub>
                    <m:r>
                      <a:rPr lang="en-US" altLang="zh-CN" sz="2400" b="0" i="1" dirty="0" smtClean="0">
                        <a:latin typeface="Cambria Math" panose="02040503050406030204" pitchFamily="18" charset="0"/>
                      </a:rPr>
                      <m:t>,</m:t>
                    </m:r>
                  </m:oMath>
                </a14:m>
                <a:r>
                  <a:rPr lang="en-US" altLang="zh-CN" sz="2400">
                    <a:latin typeface="Times New Roman" panose="02020603050405020304" pitchFamily="18" charset="0"/>
                    <a:cs typeface="Times New Roman" panose="02020603050405020304" pitchFamily="18" charset="0"/>
                  </a:rPr>
                  <a:t> then those subsystems are ISS.</a:t>
                </a:r>
              </a:p>
              <a:p>
                <a:r>
                  <a:rPr lang="en-US" altLang="zh-CN" sz="2400">
                    <a:latin typeface="Times New Roman" panose="02020603050405020304" pitchFamily="18" charset="0"/>
                    <a:cs typeface="Times New Roman" panose="02020603050405020304" pitchFamily="18" charset="0"/>
                  </a:rPr>
                  <a:t>A mild assumption: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𝑠</m:t>
                        </m:r>
                      </m:sub>
                    </m:sSub>
                  </m:oMath>
                </a14:m>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is </a:t>
                </a:r>
                <a:r>
                  <a:rPr lang="en-US" altLang="zh-CN" sz="2400">
                    <a:solidFill>
                      <a:schemeClr val="accent1"/>
                    </a:solidFill>
                    <a:latin typeface="Times New Roman" panose="02020603050405020304" pitchFamily="18" charset="0"/>
                    <a:cs typeface="Times New Roman" panose="02020603050405020304" pitchFamily="18" charset="0"/>
                  </a:rPr>
                  <a:t>one-sided globally Lipschitz</a:t>
                </a:r>
                <a:r>
                  <a:rPr lang="en-US" altLang="zh-CN" sz="2400">
                    <a:latin typeface="Times New Roman" panose="02020603050405020304" pitchFamily="18" charset="0"/>
                    <a:cs typeface="Times New Roman" panose="02020603050405020304" pitchFamily="18" charset="0"/>
                  </a:rPr>
                  <a:t>.</a:t>
                </a:r>
              </a:p>
              <a:p>
                <a:endParaRPr lang="zh-CN" altLang="en-US" sz="24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512ACE44-E21D-4BE4-81BC-C3BFD9B37AD1}"/>
                  </a:ext>
                </a:extLst>
              </p:cNvPr>
              <p:cNvSpPr>
                <a:spLocks noGrp="1" noRot="1" noChangeAspect="1" noMove="1" noResize="1" noEditPoints="1" noAdjustHandles="1" noChangeArrowheads="1" noChangeShapeType="1" noTextEdit="1"/>
              </p:cNvSpPr>
              <p:nvPr>
                <p:ph idx="1"/>
              </p:nvPr>
            </p:nvSpPr>
            <p:spPr>
              <a:xfrm>
                <a:off x="838200" y="1152846"/>
                <a:ext cx="10515600" cy="4351338"/>
              </a:xfrm>
              <a:blipFill>
                <a:blip r:embed="rId2"/>
                <a:stretch>
                  <a:fillRect l="-812" t="-1961" b="-23810"/>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47665FF6-D9CF-4472-B7F5-E5683B3AFDC3}"/>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628DA2D2-0638-42ED-9635-DD671D778873}"/>
              </a:ext>
            </a:extLst>
          </p:cNvPr>
          <p:cNvSpPr>
            <a:spLocks noGrp="1"/>
          </p:cNvSpPr>
          <p:nvPr>
            <p:ph type="sldNum" sz="quarter" idx="12"/>
          </p:nvPr>
        </p:nvSpPr>
        <p:spPr/>
        <p:txBody>
          <a:bodyPr/>
          <a:lstStyle/>
          <a:p>
            <a:fld id="{19610490-86D2-491A-92B0-A39FF8707FD4}" type="slidenum">
              <a:rPr lang="zh-CN" altLang="en-US" smtClean="0"/>
              <a:t>28</a:t>
            </a:fld>
            <a:endParaRPr lang="zh-CN" altLang="en-US"/>
          </a:p>
        </p:txBody>
      </p:sp>
      <p:pic>
        <p:nvPicPr>
          <p:cNvPr id="6" name="图片 5">
            <a:extLst>
              <a:ext uri="{FF2B5EF4-FFF2-40B4-BE49-F238E27FC236}">
                <a16:creationId xmlns:a16="http://schemas.microsoft.com/office/drawing/2014/main" id="{F6B119DA-5A61-4990-9C9D-049B22481F8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8" name="图片 7">
            <a:extLst>
              <a:ext uri="{FF2B5EF4-FFF2-40B4-BE49-F238E27FC236}">
                <a16:creationId xmlns:a16="http://schemas.microsoft.com/office/drawing/2014/main" id="{6E31D2B8-79E2-493B-8A40-4759F5B6DC3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43000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80F6F-1556-4F92-B429-42A77EB70D80}"/>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Sufficient conditions for ISS and </a:t>
            </a:r>
            <a:r>
              <a:rPr lang="en-US" altLang="zh-CN" sz="3600" err="1">
                <a:latin typeface="Times New Roman" panose="02020603050405020304" pitchFamily="18" charset="0"/>
                <a:cs typeface="Times New Roman" panose="02020603050405020304" pitchFamily="18" charset="0"/>
              </a:rPr>
              <a:t>iISS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A9FD1A7-7768-4E1F-814C-6AA93C9972ED}"/>
                  </a:ext>
                </a:extLst>
              </p:cNvPr>
              <p:cNvSpPr>
                <a:spLocks noGrp="1"/>
              </p:cNvSpPr>
              <p:nvPr>
                <p:ph idx="1"/>
              </p:nvPr>
            </p:nvSpPr>
            <p:spPr/>
            <p:txBody>
              <a:bodyPr>
                <a:normAutofit/>
              </a:bodyPr>
              <a:lstStyle/>
              <a:p>
                <a:r>
                  <a:rPr lang="en-US" altLang="zh-CN" sz="2400">
                    <a:latin typeface="Times New Roman" panose="02020603050405020304" pitchFamily="18" charset="0"/>
                    <a:cs typeface="Times New Roman" panose="02020603050405020304" pitchFamily="18" charset="0"/>
                  </a:rPr>
                  <a:t>Define</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𝜅</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sup</m:t>
                              </m:r>
                            </m:e>
                            <m:lim>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&gt;0</m:t>
                              </m:r>
                            </m:lim>
                          </m:limLow>
                        </m:fName>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𝑢</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den>
                          </m:f>
                        </m:e>
                      </m:func>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𝜁</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sup</m:t>
                              </m:r>
                            </m:e>
                            <m:lim>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&gt;0</m:t>
                              </m:r>
                            </m:lim>
                          </m:limLow>
                        </m:fName>
                        <m:e>
                          <m:nary>
                            <m:naryPr>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𝑟</m:t>
                              </m:r>
                            </m:sub>
                            <m:sup>
                              <m:r>
                                <a:rPr lang="en-US" altLang="zh-CN" sz="2400" b="0" i="1" smtClean="0">
                                  <a:latin typeface="Cambria Math" panose="02040503050406030204" pitchFamily="18" charset="0"/>
                                </a:rPr>
                                <m:t>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sup>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den>
                              </m:f>
                              <m:r>
                                <a:rPr lang="en-US" altLang="zh-CN" sz="2400" b="0" i="1" smtClean="0">
                                  <a:latin typeface="Cambria Math" panose="02040503050406030204" pitchFamily="18" charset="0"/>
                                </a:rPr>
                                <m:t>𝑑𝑟</m:t>
                              </m:r>
                            </m:e>
                          </m:nary>
                        </m:e>
                      </m:func>
                      <m:r>
                        <a:rPr lang="en-US" altLang="zh-CN" sz="2400" b="0" i="0" smtClean="0">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r>
                  <a:rPr lang="en-US" altLang="zh-CN" sz="2400">
                    <a:solidFill>
                      <a:schemeClr val="accent2"/>
                    </a:solidFill>
                    <a:latin typeface="Times New Roman" panose="02020603050405020304" pitchFamily="18" charset="0"/>
                    <a:cs typeface="Times New Roman" panose="02020603050405020304" pitchFamily="18" charset="0"/>
                  </a:rPr>
                  <a:t>Stability result</a:t>
                </a:r>
                <a:r>
                  <a:rPr lang="en-US" altLang="zh-CN" sz="2400">
                    <a:latin typeface="Times New Roman" panose="02020603050405020304" pitchFamily="18" charset="0"/>
                    <a:cs typeface="Times New Roman" panose="02020603050405020304" pitchFamily="18" charset="0"/>
                  </a:rPr>
                  <a:t>: The switched system is </a:t>
                </a:r>
                <a:r>
                  <a:rPr lang="en-US" altLang="zh-CN" sz="2400" err="1">
                    <a:latin typeface="Times New Roman" panose="02020603050405020304" pitchFamily="18" charset="0"/>
                    <a:cs typeface="Times New Roman" panose="02020603050405020304" pitchFamily="18" charset="0"/>
                  </a:rPr>
                  <a:t>iISS</a:t>
                </a:r>
                <a:r>
                  <a:rPr lang="en-US" altLang="zh-CN" sz="2400">
                    <a:latin typeface="Times New Roman" panose="02020603050405020304" pitchFamily="18" charset="0"/>
                    <a:cs typeface="Times New Roman" panose="02020603050405020304" pitchFamily="18" charset="0"/>
                  </a:rPr>
                  <a:t> uniformly over all switching signals satisfying ADT-AAT conditions, with parameters satisfying</a:t>
                </a:r>
              </a:p>
              <a:p>
                <a:pPr marL="0" indent="0">
                  <a:buNone/>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𝜅</m:t>
                          </m:r>
                        </m:e>
                      </m:d>
                      <m:r>
                        <a:rPr lang="en-US" altLang="zh-CN" sz="2400" b="0" i="1" smtClean="0">
                          <a:latin typeface="Cambria Math" panose="02040503050406030204" pitchFamily="18" charset="0"/>
                        </a:rPr>
                        <m:t>𝜂</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𝜁</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𝜏</m:t>
                              </m:r>
                            </m:e>
                            <m:sub>
                              <m:r>
                                <a:rPr lang="en-US" altLang="zh-CN" sz="2400" b="0" i="1" smtClean="0">
                                  <a:latin typeface="Cambria Math" panose="02040503050406030204" pitchFamily="18" charset="0"/>
                                </a:rPr>
                                <m:t>𝑎</m:t>
                              </m:r>
                            </m:sub>
                          </m:sSub>
                        </m:den>
                      </m:f>
                      <m:r>
                        <a:rPr lang="en-US" altLang="zh-CN" sz="2400" b="0" i="1" smtClean="0">
                          <a:latin typeface="Cambria Math" panose="02040503050406030204" pitchFamily="18" charset="0"/>
                        </a:rPr>
                        <m:t>&lt;1.</m:t>
                      </m:r>
                    </m:oMath>
                  </m:oMathPara>
                </a14:m>
                <a:endParaRPr lang="en-US" altLang="zh-CN" sz="2400">
                  <a:latin typeface="Times New Roman" panose="02020603050405020304" pitchFamily="18" charset="0"/>
                  <a:cs typeface="Times New Roman" panose="02020603050405020304" pitchFamily="18" charset="0"/>
                </a:endParaRPr>
              </a:p>
              <a:p>
                <a:pPr marL="0" indent="0">
                  <a:buNone/>
                </a:pPr>
                <a:r>
                  <a:rPr lang="en-US" altLang="zh-CN" sz="2400">
                    <a:latin typeface="Times New Roman" panose="02020603050405020304" pitchFamily="18" charset="0"/>
                    <a:cs typeface="Times New Roman" panose="02020603050405020304" pitchFamily="18" charset="0"/>
                  </a:rPr>
                  <a:t>Moreover, if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𝑠</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𝑢</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b="0" i="1" dirty="0" smtClean="0">
                            <a:latin typeface="Cambria Math" panose="02040503050406030204" pitchFamily="18" charset="0"/>
                          </a:rPr>
                          <m:t>𝒦</m:t>
                        </m:r>
                      </m:e>
                      <m:sub>
                        <m:r>
                          <a:rPr lang="en-US" altLang="zh-CN" sz="2400" b="0" i="1" dirty="0" smtClean="0">
                            <a:latin typeface="Cambria Math" panose="02040503050406030204" pitchFamily="18" charset="0"/>
                          </a:rPr>
                          <m:t>∞</m:t>
                        </m:r>
                      </m:sub>
                    </m:sSub>
                  </m:oMath>
                </a14:m>
                <a:r>
                  <a:rPr lang="en-US" altLang="zh-CN" sz="2400">
                    <a:latin typeface="Times New Roman" panose="02020603050405020304" pitchFamily="18" charset="0"/>
                    <a:cs typeface="Times New Roman" panose="02020603050405020304" pitchFamily="18" charset="0"/>
                  </a:rPr>
                  <a:t>, then the switched system is ISS uniformly over the same class of switching signals.</a:t>
                </a:r>
              </a:p>
            </p:txBody>
          </p:sp>
        </mc:Choice>
        <mc:Fallback xmlns="">
          <p:sp>
            <p:nvSpPr>
              <p:cNvPr id="3" name="内容占位符 2">
                <a:extLst>
                  <a:ext uri="{FF2B5EF4-FFF2-40B4-BE49-F238E27FC236}">
                    <a16:creationId xmlns:a16="http://schemas.microsoft.com/office/drawing/2014/main" id="{7A9FD1A7-7768-4E1F-814C-6AA93C9972ED}"/>
                  </a:ext>
                </a:extLst>
              </p:cNvPr>
              <p:cNvSpPr>
                <a:spLocks noGrp="1" noRot="1" noChangeAspect="1" noMove="1" noResize="1" noEditPoints="1" noAdjustHandles="1" noChangeArrowheads="1" noChangeShapeType="1" noTextEdit="1"/>
              </p:cNvSpPr>
              <p:nvPr>
                <p:ph idx="1"/>
              </p:nvPr>
            </p:nvSpPr>
            <p:spPr>
              <a:blipFill>
                <a:blip r:embed="rId2"/>
                <a:stretch>
                  <a:fillRect l="-928" t="-1961" r="-812"/>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E85BABF0-06F3-43E6-AFFA-8DC04770A0DA}"/>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B670D0FF-3971-432D-89E5-957F2E232631}"/>
              </a:ext>
            </a:extLst>
          </p:cNvPr>
          <p:cNvSpPr>
            <a:spLocks noGrp="1"/>
          </p:cNvSpPr>
          <p:nvPr>
            <p:ph type="sldNum" sz="quarter" idx="12"/>
          </p:nvPr>
        </p:nvSpPr>
        <p:spPr/>
        <p:txBody>
          <a:bodyPr/>
          <a:lstStyle/>
          <a:p>
            <a:fld id="{19610490-86D2-491A-92B0-A39FF8707FD4}" type="slidenum">
              <a:rPr lang="zh-CN" altLang="en-US" smtClean="0"/>
              <a:t>29</a:t>
            </a:fld>
            <a:endParaRPr lang="zh-CN" altLang="en-US"/>
          </a:p>
        </p:txBody>
      </p:sp>
      <p:sp>
        <p:nvSpPr>
          <p:cNvPr id="6" name="文本框 5">
            <a:extLst>
              <a:ext uri="{FF2B5EF4-FFF2-40B4-BE49-F238E27FC236}">
                <a16:creationId xmlns:a16="http://schemas.microsoft.com/office/drawing/2014/main" id="{D726DAD0-46C5-4B9F-810A-A4ABEAC652E4}"/>
              </a:ext>
            </a:extLst>
          </p:cNvPr>
          <p:cNvSpPr txBox="1"/>
          <p:nvPr/>
        </p:nvSpPr>
        <p:spPr>
          <a:xfrm>
            <a:off x="10466210" y="5758826"/>
            <a:ext cx="458780" cy="338554"/>
          </a:xfrm>
          <a:prstGeom prst="rect">
            <a:avLst/>
          </a:prstGeom>
          <a:noFill/>
        </p:spPr>
        <p:txBody>
          <a:bodyPr wrap="none" rtlCol="0">
            <a:spAutoFit/>
          </a:bodyPr>
          <a:lstStyle/>
          <a:p>
            <a:r>
              <a:rPr lang="en-US" altLang="zh-CN" sz="1600">
                <a:latin typeface="Times New Roman" panose="02020603050405020304" pitchFamily="18" charset="0"/>
                <a:cs typeface="Times New Roman" panose="02020603050405020304" pitchFamily="18" charset="0"/>
              </a:rPr>
              <a:t>[B]</a:t>
            </a:r>
            <a:endParaRPr lang="zh-CN" altLang="en-US" sz="160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26C8EFCA-EBEA-494F-9AE1-C03CA3F26B6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8" name="图片 7">
            <a:extLst>
              <a:ext uri="{FF2B5EF4-FFF2-40B4-BE49-F238E27FC236}">
                <a16:creationId xmlns:a16="http://schemas.microsoft.com/office/drawing/2014/main" id="{A37323D5-3B74-4D0F-A61E-5003C0D53D62}"/>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89780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32B8F-D65E-4C04-9067-C0847CCC71D6}"/>
              </a:ext>
            </a:extLst>
          </p:cNvPr>
          <p:cNvSpPr>
            <a:spLocks noGrp="1"/>
          </p:cNvSpPr>
          <p:nvPr>
            <p:ph type="title"/>
          </p:nvPr>
        </p:nvSpPr>
        <p:spPr/>
        <p:txBody>
          <a:bodyPr>
            <a:normAutofit/>
          </a:bodyPr>
          <a:lstStyle/>
          <a:p>
            <a:r>
              <a:rPr lang="en-US" altLang="zh-CN" sz="5400">
                <a:latin typeface="Times New Roman" panose="02020603050405020304" pitchFamily="18" charset="0"/>
                <a:cs typeface="Times New Roman" panose="02020603050405020304" pitchFamily="18" charset="0"/>
              </a:rPr>
              <a:t>Related work</a:t>
            </a:r>
            <a:endParaRPr lang="zh-CN" altLang="en-US" sz="540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FD94511-C8B1-4B3E-BCD5-A0C59C5B4852}"/>
              </a:ext>
            </a:extLst>
          </p:cNvPr>
          <p:cNvSpPr>
            <a:spLocks noGrp="1"/>
          </p:cNvSpPr>
          <p:nvPr>
            <p:ph idx="1"/>
          </p:nvPr>
        </p:nvSpPr>
        <p:spPr>
          <a:xfrm>
            <a:off x="838200" y="1690688"/>
            <a:ext cx="10515600" cy="4251960"/>
          </a:xfrm>
        </p:spPr>
        <p:txBody>
          <a:bodyPr>
            <a:normAutofit/>
          </a:bodyPr>
          <a:lstStyle/>
          <a:p>
            <a:pPr marL="360000" indent="-720000">
              <a:buNone/>
            </a:pPr>
            <a:r>
              <a:rPr lang="en-US" altLang="zh-CN" sz="1700">
                <a:latin typeface="Times New Roman" panose="02020603050405020304" pitchFamily="18" charset="0"/>
                <a:cs typeface="Times New Roman" panose="02020603050405020304" pitchFamily="18" charset="0"/>
              </a:rPr>
              <a:t>[A] </a:t>
            </a:r>
            <a:r>
              <a:rPr lang="en-US" altLang="zh-CN" sz="1700" b="1">
                <a:latin typeface="Times New Roman" panose="02020603050405020304" pitchFamily="18" charset="0"/>
                <a:cs typeface="Times New Roman" panose="02020603050405020304" pitchFamily="18" charset="0"/>
              </a:rPr>
              <a:t>Liu, S</a:t>
            </a:r>
            <a:r>
              <a:rPr lang="en-US" altLang="zh-CN" sz="1700">
                <a:latin typeface="Times New Roman" panose="02020603050405020304" pitchFamily="18" charset="0"/>
                <a:cs typeface="Times New Roman" panose="02020603050405020304" pitchFamily="18" charset="0"/>
              </a:rPr>
              <a:t>., Russo, A., Liberzon, D. and Cavallo A. (2021). On Integral Input-to-State Stability of Time Dependent Switched Systems with Dwell Time Switching. </a:t>
            </a:r>
            <a:r>
              <a:rPr lang="en-US" altLang="zh-CN" sz="1700" i="1">
                <a:latin typeface="Times New Roman" panose="02020603050405020304" pitchFamily="18" charset="0"/>
                <a:cs typeface="Times New Roman" panose="02020603050405020304" pitchFamily="18" charset="0"/>
              </a:rPr>
              <a:t>IEEE Transactions on Automatic Control</a:t>
            </a:r>
            <a:r>
              <a:rPr lang="en-US" altLang="zh-CN" sz="1700">
                <a:latin typeface="Times New Roman" panose="02020603050405020304" pitchFamily="18" charset="0"/>
                <a:cs typeface="Times New Roman" panose="02020603050405020304" pitchFamily="18" charset="0"/>
              </a:rPr>
              <a:t> vol. 67, issue 11, 5841–5855.</a:t>
            </a:r>
          </a:p>
          <a:p>
            <a:pPr marL="360000" indent="-720000">
              <a:buNone/>
            </a:pPr>
            <a:r>
              <a:rPr lang="en-US" altLang="zh-CN" sz="1700">
                <a:latin typeface="Times New Roman" panose="02020603050405020304" pitchFamily="18" charset="0"/>
                <a:cs typeface="Times New Roman" panose="02020603050405020304" pitchFamily="18" charset="0"/>
              </a:rPr>
              <a:t>[B] </a:t>
            </a:r>
            <a:r>
              <a:rPr lang="en-US" altLang="zh-CN" sz="1700" b="1">
                <a:latin typeface="Times New Roman" panose="02020603050405020304" pitchFamily="18" charset="0"/>
                <a:cs typeface="Times New Roman" panose="02020603050405020304" pitchFamily="18" charset="0"/>
              </a:rPr>
              <a:t>Liu, S</a:t>
            </a:r>
            <a:r>
              <a:rPr lang="en-US" altLang="zh-CN" sz="1700">
                <a:latin typeface="Times New Roman" panose="02020603050405020304" pitchFamily="18" charset="0"/>
                <a:cs typeface="Times New Roman" panose="02020603050405020304" pitchFamily="18" charset="0"/>
              </a:rPr>
              <a:t>., Tanwani, A. and Liberzon, D. (2021). ISS and Integral-ISS of Switched Systems with Nonlinear Supply Functions. </a:t>
            </a:r>
            <a:r>
              <a:rPr lang="en-US" altLang="zh-CN" sz="1700" i="1">
                <a:latin typeface="Times New Roman" panose="02020603050405020304" pitchFamily="18" charset="0"/>
                <a:cs typeface="Times New Roman" panose="02020603050405020304" pitchFamily="18" charset="0"/>
              </a:rPr>
              <a:t>Mathematics of Control, Signals, and Systems</a:t>
            </a:r>
            <a:r>
              <a:rPr lang="en-US" altLang="zh-CN" sz="1700">
                <a:latin typeface="Times New Roman" panose="02020603050405020304" pitchFamily="18" charset="0"/>
                <a:cs typeface="Times New Roman" panose="02020603050405020304" pitchFamily="18" charset="0"/>
              </a:rPr>
              <a:t>, vol. 34, 297–327.</a:t>
            </a:r>
          </a:p>
          <a:p>
            <a:pPr marL="360000" indent="-720000">
              <a:buNone/>
            </a:pPr>
            <a:r>
              <a:rPr lang="en-US" altLang="zh-CN" sz="1700">
                <a:latin typeface="Times New Roman" panose="02020603050405020304" pitchFamily="18" charset="0"/>
                <a:cs typeface="Times New Roman" panose="02020603050405020304" pitchFamily="18" charset="0"/>
              </a:rPr>
              <a:t>[C] </a:t>
            </a:r>
            <a:r>
              <a:rPr lang="en-US" altLang="zh-CN" sz="1700" b="1">
                <a:latin typeface="Times New Roman" panose="02020603050405020304" pitchFamily="18" charset="0"/>
                <a:cs typeface="Times New Roman" panose="02020603050405020304" pitchFamily="18" charset="0"/>
              </a:rPr>
              <a:t>Liu, S</a:t>
            </a:r>
            <a:r>
              <a:rPr lang="en-US" altLang="zh-CN" sz="1700">
                <a:latin typeface="Times New Roman" panose="02020603050405020304" pitchFamily="18" charset="0"/>
                <a:cs typeface="Times New Roman" panose="02020603050405020304" pitchFamily="18" charset="0"/>
              </a:rPr>
              <a:t>., Russo, A. (2022). Further characterizations of integral input-to-state stability for hybrid systems. Provisionally accepted by </a:t>
            </a:r>
            <a:r>
              <a:rPr lang="en-US" altLang="zh-CN" sz="1700" i="1" err="1">
                <a:latin typeface="Times New Roman" panose="02020603050405020304" pitchFamily="18" charset="0"/>
                <a:cs typeface="Times New Roman" panose="02020603050405020304" pitchFamily="18" charset="0"/>
              </a:rPr>
              <a:t>Automatica</a:t>
            </a:r>
            <a:r>
              <a:rPr lang="en-US" altLang="zh-CN" sz="1700">
                <a:latin typeface="Times New Roman" panose="02020603050405020304" pitchFamily="18" charset="0"/>
                <a:cs typeface="Times New Roman" panose="02020603050405020304" pitchFamily="18" charset="0"/>
              </a:rPr>
              <a:t>.</a:t>
            </a:r>
          </a:p>
          <a:p>
            <a:pPr marL="360000" indent="-720000">
              <a:buNone/>
            </a:pPr>
            <a:r>
              <a:rPr lang="en-US" altLang="zh-CN" sz="1700">
                <a:latin typeface="Times New Roman" panose="02020603050405020304" pitchFamily="18" charset="0"/>
                <a:cs typeface="Times New Roman" panose="02020603050405020304" pitchFamily="18" charset="0"/>
              </a:rPr>
              <a:t>[D] </a:t>
            </a:r>
            <a:r>
              <a:rPr lang="en-US" altLang="zh-CN" sz="1700" err="1">
                <a:latin typeface="Times New Roman" panose="02020603050405020304" pitchFamily="18" charset="0"/>
                <a:cs typeface="Times New Roman" panose="02020603050405020304" pitchFamily="18" charset="0"/>
              </a:rPr>
              <a:t>Eising</a:t>
            </a:r>
            <a:r>
              <a:rPr lang="en-US" altLang="zh-CN" sz="1700">
                <a:latin typeface="Times New Roman" panose="02020603050405020304" pitchFamily="18" charset="0"/>
                <a:cs typeface="Times New Roman" panose="02020603050405020304" pitchFamily="18" charset="0"/>
              </a:rPr>
              <a:t>, J., </a:t>
            </a:r>
            <a:r>
              <a:rPr lang="en-US" altLang="zh-CN" sz="1700" b="1">
                <a:latin typeface="Times New Roman" panose="02020603050405020304" pitchFamily="18" charset="0"/>
                <a:cs typeface="Times New Roman" panose="02020603050405020304" pitchFamily="18" charset="0"/>
              </a:rPr>
              <a:t>Liu, S.</a:t>
            </a:r>
            <a:r>
              <a:rPr lang="en-US" altLang="zh-CN" sz="1700">
                <a:latin typeface="Times New Roman" panose="02020603050405020304" pitchFamily="18" charset="0"/>
                <a:cs typeface="Times New Roman" panose="02020603050405020304" pitchFamily="18" charset="0"/>
              </a:rPr>
              <a:t>,</a:t>
            </a:r>
            <a:r>
              <a:rPr lang="en-US" altLang="zh-CN" sz="1700" b="1">
                <a:latin typeface="Times New Roman" panose="02020603050405020304" pitchFamily="18" charset="0"/>
                <a:cs typeface="Times New Roman" panose="02020603050405020304" pitchFamily="18" charset="0"/>
              </a:rPr>
              <a:t> </a:t>
            </a:r>
            <a:r>
              <a:rPr lang="en-US" altLang="zh-CN" sz="1700">
                <a:latin typeface="Times New Roman" panose="02020603050405020304" pitchFamily="18" charset="0"/>
                <a:cs typeface="Times New Roman" panose="02020603050405020304" pitchFamily="18" charset="0"/>
              </a:rPr>
              <a:t>Martinez, S. and Cortes, J. (2022). Using Data Informativity for Online Stabilization of Unknown Switched Linear Systems. In </a:t>
            </a:r>
            <a:r>
              <a:rPr lang="en-US" altLang="zh-CN" sz="1700" i="1">
                <a:latin typeface="Times New Roman" panose="02020603050405020304" pitchFamily="18" charset="0"/>
                <a:cs typeface="Times New Roman" panose="02020603050405020304" pitchFamily="18" charset="0"/>
              </a:rPr>
              <a:t>proceedings of the 61st IEEE Conference on Decision and Control</a:t>
            </a:r>
            <a:r>
              <a:rPr lang="en-US" altLang="zh-CN" sz="1700">
                <a:latin typeface="Times New Roman" panose="02020603050405020304" pitchFamily="18" charset="0"/>
                <a:cs typeface="Times New Roman" panose="02020603050405020304" pitchFamily="18" charset="0"/>
              </a:rPr>
              <a:t>, 8–13.</a:t>
            </a:r>
          </a:p>
          <a:p>
            <a:pPr marL="360000" indent="-720000">
              <a:buNone/>
            </a:pPr>
            <a:r>
              <a:rPr lang="en-US" altLang="zh-CN" sz="1700">
                <a:latin typeface="Times New Roman" panose="02020603050405020304" pitchFamily="18" charset="0"/>
                <a:cs typeface="Times New Roman" panose="02020603050405020304" pitchFamily="18" charset="0"/>
              </a:rPr>
              <a:t>[E] </a:t>
            </a:r>
            <a:r>
              <a:rPr lang="en-US" altLang="zh-CN" sz="1700" b="1">
                <a:latin typeface="Times New Roman" panose="02020603050405020304" pitchFamily="18" charset="0"/>
                <a:cs typeface="Times New Roman" panose="02020603050405020304" pitchFamily="18" charset="0"/>
              </a:rPr>
              <a:t>Liu, S</a:t>
            </a:r>
            <a:r>
              <a:rPr lang="en-US" altLang="zh-CN" sz="1700">
                <a:latin typeface="Times New Roman" panose="02020603050405020304" pitchFamily="18" charset="0"/>
                <a:cs typeface="Times New Roman" panose="02020603050405020304" pitchFamily="18" charset="0"/>
              </a:rPr>
              <a:t>. (2022). Characterizations and Stability Criteria for the 2-Mode Markovian Switched Nonlinear Systems. Conditionally accepted by </a:t>
            </a:r>
            <a:r>
              <a:rPr lang="en-US" altLang="zh-CN" sz="1700" i="1">
                <a:latin typeface="Times New Roman" panose="02020603050405020304" pitchFamily="18" charset="0"/>
                <a:cs typeface="Times New Roman" panose="02020603050405020304" pitchFamily="18" charset="0"/>
              </a:rPr>
              <a:t>IEEE Transactions on Automatic Control</a:t>
            </a:r>
            <a:r>
              <a:rPr lang="en-US" altLang="zh-CN" sz="1700">
                <a:latin typeface="Times New Roman" panose="02020603050405020304" pitchFamily="18" charset="0"/>
                <a:cs typeface="Times New Roman" panose="02020603050405020304" pitchFamily="18" charset="0"/>
              </a:rPr>
              <a:t>.</a:t>
            </a:r>
          </a:p>
          <a:p>
            <a:pPr marL="360000" indent="-720000">
              <a:buNone/>
            </a:pPr>
            <a:r>
              <a:rPr lang="en-US" altLang="zh-CN" sz="1700">
                <a:latin typeface="Times New Roman" panose="02020603050405020304" pitchFamily="18" charset="0"/>
                <a:cs typeface="Times New Roman" panose="02020603050405020304" pitchFamily="18" charset="0"/>
              </a:rPr>
              <a:t>[F] </a:t>
            </a:r>
            <a:r>
              <a:rPr lang="en-US" altLang="zh-CN" sz="1700" b="1">
                <a:latin typeface="Times New Roman" panose="02020603050405020304" pitchFamily="18" charset="0"/>
                <a:cs typeface="Times New Roman" panose="02020603050405020304" pitchFamily="18" charset="0"/>
              </a:rPr>
              <a:t>Liu, S</a:t>
            </a:r>
            <a:r>
              <a:rPr lang="en-US" altLang="zh-CN" sz="1700">
                <a:latin typeface="Times New Roman" panose="02020603050405020304" pitchFamily="18" charset="0"/>
                <a:cs typeface="Times New Roman" panose="02020603050405020304" pitchFamily="18" charset="0"/>
              </a:rPr>
              <a:t>. Wen, P. (2023). Non-conservative Stability Criteria for Semi-Markovian Impulsive Switched Systems. Submitted to </a:t>
            </a:r>
            <a:r>
              <a:rPr lang="en-US" altLang="zh-CN" sz="1700" i="1">
                <a:latin typeface="Times New Roman" panose="02020603050405020304" pitchFamily="18" charset="0"/>
                <a:cs typeface="Times New Roman" panose="02020603050405020304" pitchFamily="18" charset="0"/>
              </a:rPr>
              <a:t>SIAM Journal of Control and Optimization</a:t>
            </a:r>
            <a:endParaRPr lang="zh-CN" altLang="en-US" sz="1700" i="1">
              <a:latin typeface="Times New Roman" panose="02020603050405020304" pitchFamily="18" charset="0"/>
              <a:cs typeface="Times New Roman" panose="02020603050405020304" pitchFamily="18" charset="0"/>
            </a:endParaRPr>
          </a:p>
        </p:txBody>
      </p:sp>
      <p:sp>
        <p:nvSpPr>
          <p:cNvPr id="4" name="页脚占位符 3">
            <a:extLst>
              <a:ext uri="{FF2B5EF4-FFF2-40B4-BE49-F238E27FC236}">
                <a16:creationId xmlns:a16="http://schemas.microsoft.com/office/drawing/2014/main" id="{753FA971-8593-4BA9-A8F9-CBF7F61DCEAD}"/>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FAAF3E86-EE54-4358-A56B-630BCB5B9239}"/>
              </a:ext>
            </a:extLst>
          </p:cNvPr>
          <p:cNvSpPr>
            <a:spLocks noGrp="1"/>
          </p:cNvSpPr>
          <p:nvPr>
            <p:ph type="sldNum" sz="quarter" idx="12"/>
          </p:nvPr>
        </p:nvSpPr>
        <p:spPr/>
        <p:txBody>
          <a:bodyPr/>
          <a:lstStyle/>
          <a:p>
            <a:fld id="{19610490-86D2-491A-92B0-A39FF8707FD4}" type="slidenum">
              <a:rPr lang="zh-CN" altLang="en-US" smtClean="0"/>
              <a:t>3</a:t>
            </a:fld>
            <a:endParaRPr lang="zh-CN" altLang="en-US"/>
          </a:p>
        </p:txBody>
      </p:sp>
      <p:pic>
        <p:nvPicPr>
          <p:cNvPr id="9" name="图片 8">
            <a:extLst>
              <a:ext uri="{FF2B5EF4-FFF2-40B4-BE49-F238E27FC236}">
                <a16:creationId xmlns:a16="http://schemas.microsoft.com/office/drawing/2014/main" id="{21FDED14-9766-4843-BA27-E8403E58B54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370713"/>
            <a:ext cx="10260000" cy="108000"/>
          </a:xfrm>
          <a:prstGeom prst="rect">
            <a:avLst/>
          </a:prstGeom>
        </p:spPr>
      </p:pic>
      <p:pic>
        <p:nvPicPr>
          <p:cNvPr id="11" name="图片 10">
            <a:extLst>
              <a:ext uri="{FF2B5EF4-FFF2-40B4-BE49-F238E27FC236}">
                <a16:creationId xmlns:a16="http://schemas.microsoft.com/office/drawing/2014/main" id="{843B9016-474C-4141-91F4-C1248FB59FA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2" name="图片 11">
            <a:extLst>
              <a:ext uri="{FF2B5EF4-FFF2-40B4-BE49-F238E27FC236}">
                <a16:creationId xmlns:a16="http://schemas.microsoft.com/office/drawing/2014/main" id="{2A08E97E-83B0-4EE3-97AA-C61325F278B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878772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17CBB-2B26-4D4C-B8C0-31C5806BC514}"/>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Sketch of the proof</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B8A853-06E7-4383-9963-1BB964F473DC}"/>
                  </a:ext>
                </a:extLst>
              </p:cNvPr>
              <p:cNvSpPr>
                <a:spLocks noGrp="1"/>
              </p:cNvSpPr>
              <p:nvPr>
                <p:ph idx="1"/>
              </p:nvPr>
            </p:nvSpPr>
            <p:spPr>
              <a:xfrm>
                <a:off x="838200" y="1559811"/>
                <a:ext cx="10515600" cy="4351338"/>
              </a:xfrm>
            </p:spPr>
            <p:txBody>
              <a:bodyPr>
                <a:normAutofit/>
              </a:bodyPr>
              <a:lstStyle/>
              <a:p>
                <a:r>
                  <a:rPr lang="en-US" altLang="zh-CN" sz="2400">
                    <a:latin typeface="Times New Roman" panose="02020603050405020304" pitchFamily="18" charset="0"/>
                    <a:cs typeface="Times New Roman" panose="02020603050405020304" pitchFamily="18" charset="0"/>
                  </a:rPr>
                  <a:t>The proof is evolved in the framework of </a:t>
                </a:r>
                <a:r>
                  <a:rPr lang="en-US" altLang="zh-CN" sz="2400">
                    <a:solidFill>
                      <a:schemeClr val="accent1"/>
                    </a:solidFill>
                    <a:latin typeface="Times New Roman" panose="02020603050405020304" pitchFamily="18" charset="0"/>
                    <a:cs typeface="Times New Roman" panose="02020603050405020304" pitchFamily="18" charset="0"/>
                  </a:rPr>
                  <a:t>hybrid systems</a:t>
                </a:r>
              </a:p>
              <a:p>
                <a:pPr lvl="1"/>
                <a:r>
                  <a:rPr lang="en-US" altLang="zh-CN">
                    <a:latin typeface="Times New Roman" panose="02020603050405020304" pitchFamily="18" charset="0"/>
                    <a:cs typeface="Times New Roman" panose="02020603050405020304" pitchFamily="18" charset="0"/>
                  </a:rPr>
                  <a:t>Construct </a:t>
                </a:r>
                <a:r>
                  <a:rPr lang="en-US" altLang="zh-CN">
                    <a:solidFill>
                      <a:schemeClr val="accent2"/>
                    </a:solidFill>
                    <a:latin typeface="Times New Roman" panose="02020603050405020304" pitchFamily="18" charset="0"/>
                    <a:cs typeface="Times New Roman" panose="02020603050405020304" pitchFamily="18" charset="0"/>
                  </a:rPr>
                  <a:t>hybrid timers </a:t>
                </a:r>
                <a:r>
                  <a:rPr lang="en-US" altLang="zh-CN">
                    <a:latin typeface="Times New Roman" panose="02020603050405020304" pitchFamily="18" charset="0"/>
                    <a:cs typeface="Times New Roman" panose="02020603050405020304" pitchFamily="18" charset="0"/>
                  </a:rPr>
                  <a:t>for dealing with ADT and AAT conditions</a:t>
                </a:r>
              </a:p>
              <a:p>
                <a:pPr lvl="1"/>
                <a:r>
                  <a:rPr lang="en-US" altLang="zh-CN">
                    <a:latin typeface="Times New Roman" panose="02020603050405020304" pitchFamily="18" charset="0"/>
                    <a:cs typeface="Times New Roman" panose="02020603050405020304" pitchFamily="18" charset="0"/>
                  </a:rPr>
                  <a:t>Define a </a:t>
                </a:r>
                <a:r>
                  <a:rPr lang="en-US" altLang="zh-CN">
                    <a:solidFill>
                      <a:schemeClr val="accent2"/>
                    </a:solidFill>
                    <a:latin typeface="Times New Roman" panose="02020603050405020304" pitchFamily="18" charset="0"/>
                    <a:cs typeface="Times New Roman" panose="02020603050405020304" pitchFamily="18" charset="0"/>
                  </a:rPr>
                  <a:t>hybrid Lyapunov function</a:t>
                </a:r>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𝜉</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𝜑</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𝑐</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𝜁𝜏</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𝜅</m:t>
                                      </m:r>
                                      <m:r>
                                        <a:rPr lang="en-US" altLang="zh-CN" b="0" i="1" smtClean="0">
                                          <a:latin typeface="Cambria Math" panose="02040503050406030204" pitchFamily="18" charset="0"/>
                                        </a:rPr>
                                        <m:t>+1</m:t>
                                      </m:r>
                                    </m:e>
                                  </m:d>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𝑢</m:t>
                                          </m:r>
                                        </m:sub>
                                      </m:sSub>
                                    </m:e>
                                  </m:d>
                                </m:e>
                              </m:d>
                            </m:sup>
                          </m:sSup>
                          <m:r>
                            <a:rPr lang="en-US" altLang="zh-CN" b="0" i="1" smtClean="0">
                              <a:latin typeface="Cambria Math" panose="02040503050406030204" pitchFamily="18" charset="0"/>
                            </a:rPr>
                            <m:t>𝜑</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d>
                      <m:r>
                        <a:rPr lang="en-US" altLang="zh-CN" b="0" i="1" smtClean="0">
                          <a:latin typeface="Cambria Math" panose="02040503050406030204" pitchFamily="18" charset="0"/>
                        </a:rPr>
                        <m:t>,</m:t>
                      </m:r>
                    </m:oMath>
                  </m:oMathPara>
                </a14:m>
                <a:endParaRPr lang="en-US" altLang="zh-CN">
                  <a:latin typeface="Times New Roman" panose="02020603050405020304" pitchFamily="18" charset="0"/>
                  <a:cs typeface="Times New Roman" panose="02020603050405020304" pitchFamily="18" charset="0"/>
                </a:endParaRPr>
              </a:p>
              <a:p>
                <a:pPr marL="457200" lvl="1" indent="0">
                  <a:buNone/>
                </a:pPr>
                <a:r>
                  <a:rPr lang="en-US" altLang="zh-CN">
                    <a:latin typeface="Times New Roman" panose="02020603050405020304" pitchFamily="18" charset="0"/>
                    <a:cs typeface="Times New Roman" panose="02020603050405020304" pitchFamily="18" charset="0"/>
                  </a:rPr>
                  <a:t>where </a:t>
                </a:r>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sSup>
                                  <m:sSupPr>
                                    <m:ctrlPr>
                                      <a:rPr lang="en-US" altLang="zh-CN" b="0" i="1" smtClean="0">
                                        <a:latin typeface="Cambria Math" panose="02040503050406030204" pitchFamily="18" charset="0"/>
                                      </a:rPr>
                                    </m:ctrlPr>
                                  </m:sSupPr>
                                  <m:e>
                                    <m:r>
                                      <m:rPr>
                                        <m:brk m:alnAt="7"/>
                                      </m:rPr>
                                      <a:rPr lang="en-US" altLang="zh-CN" b="0" i="1" smtClean="0">
                                        <a:latin typeface="Cambria Math" panose="02040503050406030204" pitchFamily="18" charset="0"/>
                                      </a:rPr>
                                      <m:t>𝑒</m:t>
                                    </m:r>
                                  </m:e>
                                  <m:sup>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1</m:t>
                                        </m:r>
                                      </m:sub>
                                      <m:sup>
                                        <m:r>
                                          <a:rPr lang="en-US" altLang="zh-CN" b="0" i="1" smtClean="0">
                                            <a:latin typeface="Cambria Math" panose="02040503050406030204" pitchFamily="18" charset="0"/>
                                          </a:rPr>
                                          <m:t>𝑠</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𝑐</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𝑑𝑟</m:t>
                                        </m:r>
                                      </m:e>
                                    </m:nary>
                                  </m:sup>
                                </m:sSup>
                                <m:r>
                                  <m:rPr>
                                    <m:brk m:alnAt="7"/>
                                  </m:rPr>
                                  <a:rPr lang="en-US" altLang="zh-CN" b="0" i="1" smtClean="0">
                                    <a:latin typeface="Cambria Math" panose="02040503050406030204" pitchFamily="18" charset="0"/>
                                  </a:rPr>
                                  <m:t>,</m:t>
                                </m:r>
                              </m:e>
                              <m:e>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&gt;0,</m:t>
                                </m:r>
                              </m:e>
                            </m:mr>
                            <m:mr>
                              <m:e>
                                <m:r>
                                  <a:rPr lang="en-US" altLang="zh-CN" b="0" i="1" smtClean="0">
                                    <a:latin typeface="Cambria Math" panose="02040503050406030204" pitchFamily="18" charset="0"/>
                                  </a:rPr>
                                  <m:t>0,</m:t>
                                </m:r>
                              </m:e>
                              <m:e>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=0.</m:t>
                                </m:r>
                              </m:e>
                            </m:mr>
                          </m:m>
                        </m:e>
                      </m:d>
                    </m:oMath>
                  </m:oMathPara>
                </a14:m>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Show (1) a sandwich condition, (2) dissipative along flow maps (3) dissipative along jump maps for the hybrid Lyapunov function </a:t>
                </a:r>
                <a14:m>
                  <m:oMath xmlns:m="http://schemas.openxmlformats.org/officeDocument/2006/math">
                    <m:r>
                      <a:rPr lang="en-US" altLang="zh-CN" b="0" i="1" smtClean="0">
                        <a:latin typeface="Cambria Math" panose="02040503050406030204" pitchFamily="18" charset="0"/>
                      </a:rPr>
                      <m:t>𝑉</m:t>
                    </m:r>
                  </m:oMath>
                </a14:m>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C4B8A853-06E7-4383-9963-1BB964F473DC}"/>
                  </a:ext>
                </a:extLst>
              </p:cNvPr>
              <p:cNvSpPr>
                <a:spLocks noGrp="1" noRot="1" noChangeAspect="1" noMove="1" noResize="1" noEditPoints="1" noAdjustHandles="1" noChangeArrowheads="1" noChangeShapeType="1" noTextEdit="1"/>
              </p:cNvSpPr>
              <p:nvPr>
                <p:ph idx="1"/>
              </p:nvPr>
            </p:nvSpPr>
            <p:spPr>
              <a:xfrm>
                <a:off x="838200" y="1559811"/>
                <a:ext cx="10515600" cy="4351338"/>
              </a:xfrm>
              <a:blipFill>
                <a:blip r:embed="rId2"/>
                <a:stretch>
                  <a:fillRect l="-812" t="-1961" r="-1101"/>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29BA3BC8-313C-469C-9A67-7DC8450528ED}"/>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8F7645C5-F170-4399-9CD4-CFC5A121ED5F}"/>
              </a:ext>
            </a:extLst>
          </p:cNvPr>
          <p:cNvSpPr>
            <a:spLocks noGrp="1"/>
          </p:cNvSpPr>
          <p:nvPr>
            <p:ph type="sldNum" sz="quarter" idx="12"/>
          </p:nvPr>
        </p:nvSpPr>
        <p:spPr/>
        <p:txBody>
          <a:bodyPr/>
          <a:lstStyle/>
          <a:p>
            <a:fld id="{19610490-86D2-491A-92B0-A39FF8707FD4}" type="slidenum">
              <a:rPr lang="zh-CN" altLang="en-US" smtClean="0"/>
              <a:t>30</a:t>
            </a:fld>
            <a:endParaRPr lang="zh-CN" altLang="en-US"/>
          </a:p>
        </p:txBody>
      </p:sp>
      <p:pic>
        <p:nvPicPr>
          <p:cNvPr id="6" name="图片 5">
            <a:extLst>
              <a:ext uri="{FF2B5EF4-FFF2-40B4-BE49-F238E27FC236}">
                <a16:creationId xmlns:a16="http://schemas.microsoft.com/office/drawing/2014/main" id="{CB1EF335-D569-492E-8521-0321DF6A07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F001A00E-72C5-4F43-A3CF-E249494D027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5388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3F2A9-E9E3-4F5F-9088-AE447D740E8C}"/>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Observations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A75F5A6-4516-4CE8-B836-CCAB46C634E8}"/>
                  </a:ext>
                </a:extLst>
              </p:cNvPr>
              <p:cNvSpPr>
                <a:spLocks noGrp="1"/>
              </p:cNvSpPr>
              <p:nvPr>
                <p:ph idx="1"/>
              </p:nvPr>
            </p:nvSpPr>
            <p:spPr>
              <a:xfrm>
                <a:off x="838200" y="1929384"/>
                <a:ext cx="10515600" cy="4251960"/>
              </a:xfrm>
            </p:spPr>
            <p:txBody>
              <a:bodyPr>
                <a:normAutofit/>
              </a:bodyPr>
              <a:lstStyle/>
              <a:p>
                <a:r>
                  <a:rPr lang="en-US" altLang="zh-CN" sz="2200" dirty="0">
                    <a:latin typeface="Times New Roman" panose="02020603050405020304" pitchFamily="18" charset="0"/>
                    <a:cs typeface="Times New Roman" panose="02020603050405020304" pitchFamily="18" charset="0"/>
                  </a:rPr>
                  <a:t>For switched system with linear supply functions, the condition becomes</a:t>
                </a:r>
              </a:p>
              <a:p>
                <a:pPr marL="0" indent="0">
                  <a:buNone/>
                </a:pPr>
                <a14:m>
                  <m:oMathPara xmlns:m="http://schemas.openxmlformats.org/officeDocument/2006/math">
                    <m:oMathParaPr>
                      <m:jc m:val="centerGroup"/>
                    </m:oMathParaPr>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𝑢</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𝑠</m:t>
                                  </m:r>
                                </m:sub>
                              </m:sSub>
                            </m:den>
                          </m:f>
                        </m:e>
                      </m:d>
                      <m:r>
                        <a:rPr lang="en-US" altLang="zh-CN" sz="2400" i="1">
                          <a:latin typeface="Cambria Math" panose="02040503050406030204" pitchFamily="18" charset="0"/>
                        </a:rPr>
                        <m:t>𝜂</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ln</m:t>
                              </m:r>
                            </m:fName>
                            <m:e>
                              <m:r>
                                <a:rPr lang="en-US" altLang="zh-CN" sz="2400" i="1">
                                  <a:latin typeface="Cambria Math" panose="02040503050406030204" pitchFamily="18" charset="0"/>
                                </a:rPr>
                                <m:t>𝜇</m:t>
                              </m:r>
                            </m:e>
                          </m:func>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𝑠</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𝜏</m:t>
                              </m:r>
                            </m:e>
                            <m:sub>
                              <m:r>
                                <a:rPr lang="en-US" altLang="zh-CN" sz="2400" i="1">
                                  <a:latin typeface="Cambria Math" panose="02040503050406030204" pitchFamily="18" charset="0"/>
                                </a:rPr>
                                <m:t>𝑎</m:t>
                              </m:r>
                            </m:sub>
                          </m:sSub>
                        </m:den>
                      </m:f>
                      <m:r>
                        <a:rPr lang="en-US" altLang="zh-CN" sz="2400" i="1">
                          <a:latin typeface="Cambria Math" panose="02040503050406030204" pitchFamily="18" charset="0"/>
                        </a:rPr>
                        <m:t>&lt;1</m:t>
                      </m:r>
                      <m:r>
                        <a:rPr lang="en-US" altLang="zh-CN" sz="2400" b="0" i="0" smtClean="0">
                          <a:latin typeface="Cambria Math" panose="02040503050406030204" pitchFamily="18" charset="0"/>
                        </a:rPr>
                        <m:t>,</m:t>
                      </m:r>
                    </m:oMath>
                  </m:oMathPara>
                </a14:m>
                <a:endParaRPr lang="en-US" altLang="zh-CN" sz="2200" dirty="0">
                  <a:latin typeface="Times New Roman" panose="02020603050405020304" pitchFamily="18" charset="0"/>
                  <a:cs typeface="Times New Roman" panose="02020603050405020304" pitchFamily="18" charset="0"/>
                </a:endParaRPr>
              </a:p>
              <a:p>
                <a:pPr marL="0" indent="0">
                  <a:buNone/>
                </a:pPr>
                <a:r>
                  <a:rPr lang="en-US" altLang="zh-CN" sz="2200" dirty="0">
                    <a:latin typeface="Times New Roman" panose="02020603050405020304" pitchFamily="18" charset="0"/>
                    <a:cs typeface="Times New Roman" panose="02020603050405020304" pitchFamily="18" charset="0"/>
                  </a:rPr>
                  <a:t>same as [Müller &amp; Liberzon, 2012].</a:t>
                </a:r>
              </a:p>
              <a:p>
                <a:r>
                  <a:rPr lang="en-US" altLang="zh-CN" sz="2200" dirty="0">
                    <a:latin typeface="Times New Roman" panose="02020603050405020304" pitchFamily="18" charset="0"/>
                    <a:cs typeface="Times New Roman" panose="02020603050405020304" pitchFamily="18" charset="0"/>
                  </a:rPr>
                  <a:t>Using this theorem, switched bilinear systems is shown </a:t>
                </a:r>
                <a:r>
                  <a:rPr lang="en-US" altLang="zh-CN" sz="2200" dirty="0" err="1">
                    <a:latin typeface="Times New Roman" panose="02020603050405020304" pitchFamily="18" charset="0"/>
                    <a:cs typeface="Times New Roman" panose="02020603050405020304" pitchFamily="18" charset="0"/>
                  </a:rPr>
                  <a:t>iISS</a:t>
                </a:r>
                <a:r>
                  <a:rPr lang="en-US" altLang="zh-CN" sz="2200" dirty="0">
                    <a:latin typeface="Times New Roman" panose="02020603050405020304" pitchFamily="18" charset="0"/>
                    <a:cs typeface="Times New Roman" panose="02020603050405020304" pitchFamily="18" charset="0"/>
                  </a:rPr>
                  <a:t> under slow switching. </a:t>
                </a:r>
              </a:p>
              <a:p>
                <a:r>
                  <a:rPr lang="en-US" altLang="zh-CN" sz="2200" dirty="0">
                    <a:latin typeface="Times New Roman" panose="02020603050405020304" pitchFamily="18" charset="0"/>
                    <a:cs typeface="Times New Roman" panose="02020603050405020304" pitchFamily="18" charset="0"/>
                  </a:rPr>
                  <a:t>Autonomous linear systems, linear systems with linear inputs, bilinear systems are </a:t>
                </a:r>
                <a:r>
                  <a:rPr lang="en-US" altLang="zh-CN" sz="2200" dirty="0">
                    <a:solidFill>
                      <a:schemeClr val="accent2"/>
                    </a:solidFill>
                    <a:latin typeface="Times New Roman" panose="02020603050405020304" pitchFamily="18" charset="0"/>
                    <a:cs typeface="Times New Roman" panose="02020603050405020304" pitchFamily="18" charset="0"/>
                  </a:rPr>
                  <a:t>fundamentally alike</a:t>
                </a:r>
                <a:r>
                  <a:rPr lang="en-US" altLang="zh-CN" sz="2200" dirty="0">
                    <a:latin typeface="Times New Roman" panose="02020603050405020304" pitchFamily="18" charset="0"/>
                    <a:cs typeface="Times New Roman" panose="02020603050405020304" pitchFamily="18" charset="0"/>
                  </a:rPr>
                  <a:t>: </a:t>
                </a:r>
              </a:p>
              <a:p>
                <a:r>
                  <a:rPr lang="en-US" altLang="zh-CN" sz="2200" dirty="0">
                    <a:latin typeface="Times New Roman" panose="02020603050405020304" pitchFamily="18" charset="0"/>
                    <a:cs typeface="Times New Roman" panose="02020603050405020304" pitchFamily="18" charset="0"/>
                  </a:rPr>
                  <a:t>If a condition on ADT, AAT guarantees a GAS autonomous switched linear system, then it also guarantees ISS switched linear system with linear inputs and </a:t>
                </a:r>
                <a:r>
                  <a:rPr lang="en-US" altLang="zh-CN" sz="2200" dirty="0" err="1">
                    <a:latin typeface="Times New Roman" panose="02020603050405020304" pitchFamily="18" charset="0"/>
                    <a:cs typeface="Times New Roman" panose="02020603050405020304" pitchFamily="18" charset="0"/>
                  </a:rPr>
                  <a:t>iISS</a:t>
                </a:r>
                <a:r>
                  <a:rPr lang="en-US" altLang="zh-CN" sz="2200" dirty="0">
                    <a:latin typeface="Times New Roman" panose="02020603050405020304" pitchFamily="18" charset="0"/>
                    <a:cs typeface="Times New Roman" panose="02020603050405020304" pitchFamily="18" charset="0"/>
                  </a:rPr>
                  <a:t> switched bilinear system with the same </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a:latin typeface="Cambria Math" panose="02040503050406030204" pitchFamily="18" charset="0"/>
                          </a:rPr>
                          <m:t>𝐴</m:t>
                        </m:r>
                      </m:e>
                      <m:sub>
                        <m:r>
                          <a:rPr lang="en-US" altLang="zh-CN" sz="2200" b="0" i="1" smtClean="0">
                            <a:latin typeface="Cambria Math" panose="02040503050406030204" pitchFamily="18" charset="0"/>
                          </a:rPr>
                          <m:t>𝑖</m:t>
                        </m:r>
                      </m:sub>
                    </m:sSub>
                  </m:oMath>
                </a14:m>
                <a:r>
                  <a:rPr lang="en-US" altLang="zh-CN" sz="2200" dirty="0">
                    <a:latin typeface="Times New Roman" panose="02020603050405020304" pitchFamily="18" charset="0"/>
                    <a:cs typeface="Times New Roman" panose="02020603050405020304" pitchFamily="18" charset="0"/>
                  </a:rPr>
                  <a:t> matrices. </a:t>
                </a:r>
              </a:p>
              <a:p>
                <a:endParaRPr lang="zh-CN" altLang="en-US" sz="2200" dirty="0">
                  <a:latin typeface="Times New Roman" panose="02020603050405020304" pitchFamily="18" charset="0"/>
                  <a:cs typeface="Times New Roman" panose="02020603050405020304" pitchFamily="18" charset="0"/>
                </a:endParaRPr>
              </a:p>
            </p:txBody>
          </p:sp>
        </mc:Choice>
        <mc:Fallback>
          <p:sp>
            <p:nvSpPr>
              <p:cNvPr id="3" name="内容占位符 2">
                <a:extLst>
                  <a:ext uri="{FF2B5EF4-FFF2-40B4-BE49-F238E27FC236}">
                    <a16:creationId xmlns:a16="http://schemas.microsoft.com/office/drawing/2014/main" id="{AA75F5A6-4516-4CE8-B836-CCAB46C634E8}"/>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754" t="-1722" r="-986"/>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266ACE9C-E6FB-48AC-A3F3-70D0E5BD1909}"/>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576FBAB4-DAE1-47BC-A80D-EF2D7767966C}"/>
              </a:ext>
            </a:extLst>
          </p:cNvPr>
          <p:cNvSpPr>
            <a:spLocks noGrp="1"/>
          </p:cNvSpPr>
          <p:nvPr>
            <p:ph type="sldNum" sz="quarter" idx="12"/>
          </p:nvPr>
        </p:nvSpPr>
        <p:spPr/>
        <p:txBody>
          <a:bodyPr/>
          <a:lstStyle/>
          <a:p>
            <a:fld id="{19610490-86D2-491A-92B0-A39FF8707FD4}" type="slidenum">
              <a:rPr lang="zh-CN" altLang="en-US" smtClean="0"/>
              <a:t>31</a:t>
            </a:fld>
            <a:endParaRPr lang="zh-CN" altLang="en-US"/>
          </a:p>
        </p:txBody>
      </p:sp>
      <p:pic>
        <p:nvPicPr>
          <p:cNvPr id="9" name="图片 8">
            <a:extLst>
              <a:ext uri="{FF2B5EF4-FFF2-40B4-BE49-F238E27FC236}">
                <a16:creationId xmlns:a16="http://schemas.microsoft.com/office/drawing/2014/main" id="{2D76FC3E-4AD6-4D65-8062-907DF9BBADD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1" name="图片 10">
            <a:extLst>
              <a:ext uri="{FF2B5EF4-FFF2-40B4-BE49-F238E27FC236}">
                <a16:creationId xmlns:a16="http://schemas.microsoft.com/office/drawing/2014/main" id="{9B26A2A1-D325-4B8F-8369-EB3033A151E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71949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F09A-06EE-4F15-4FF3-14539E61CA10}"/>
              </a:ext>
            </a:extLst>
          </p:cNvPr>
          <p:cNvSpPr>
            <a:spLocks noGrp="1"/>
          </p:cNvSpPr>
          <p:nvPr>
            <p:ph type="title"/>
          </p:nvPr>
        </p:nvSpPr>
        <p:spPr/>
        <p:txBody>
          <a:bodyPr>
            <a:normAutofit/>
          </a:bodyPr>
          <a:lstStyle/>
          <a:p>
            <a:r>
              <a:rPr lang="en-US" altLang="zh-CN" sz="5400">
                <a:latin typeface="Times New Roman" panose="02020603050405020304" pitchFamily="18" charset="0"/>
                <a:cs typeface="Times New Roman" panose="02020603050405020304" pitchFamily="18" charset="0"/>
              </a:rPr>
              <a:t>Outline</a:t>
            </a:r>
            <a:endParaRPr lang="zh-CN" altLang="en-US" sz="540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FDF90D97-C6DA-465D-9A13-FB727D9F087D}"/>
              </a:ext>
            </a:extLst>
          </p:cNvPr>
          <p:cNvSpPr>
            <a:spLocks noGrp="1"/>
          </p:cNvSpPr>
          <p:nvPr>
            <p:ph idx="1"/>
          </p:nvPr>
        </p:nvSpPr>
        <p:spPr>
          <a:xfrm>
            <a:off x="838200" y="1929384"/>
            <a:ext cx="10515600" cy="4251960"/>
          </a:xfrm>
        </p:spPr>
        <p:txBody>
          <a:bodyPr>
            <a:normAutofit/>
          </a:bodyPr>
          <a:lstStyle/>
          <a:p>
            <a:r>
              <a:rPr lang="en-US" altLang="zh-CN" sz="2200">
                <a:solidFill>
                  <a:schemeClr val="bg2"/>
                </a:solidFill>
                <a:latin typeface="Times New Roman" panose="02020603050405020304" pitchFamily="18" charset="0"/>
                <a:cs typeface="Times New Roman" panose="02020603050405020304" pitchFamily="18" charset="0"/>
              </a:rPr>
              <a:t>Switched system overview</a:t>
            </a:r>
          </a:p>
          <a:p>
            <a:r>
              <a:rPr lang="en-US" altLang="zh-CN" sz="2200">
                <a:latin typeface="Times New Roman" panose="02020603050405020304" pitchFamily="18" charset="0"/>
                <a:cs typeface="Times New Roman" panose="02020603050405020304" pitchFamily="18" charset="0"/>
              </a:rPr>
              <a:t>Deterministic stability</a:t>
            </a:r>
          </a:p>
          <a:p>
            <a:pPr lvl="1"/>
            <a:r>
              <a:rPr lang="en-US" altLang="zh-CN" sz="2200">
                <a:solidFill>
                  <a:schemeClr val="bg2"/>
                </a:solidFill>
                <a:latin typeface="Times New Roman" panose="02020603050405020304" pitchFamily="18" charset="0"/>
                <a:cs typeface="Times New Roman" panose="02020603050405020304" pitchFamily="18" charset="0"/>
              </a:rPr>
              <a:t>Stability/stabilization via ADT/AAT switching</a:t>
            </a:r>
          </a:p>
          <a:p>
            <a:pPr lvl="1"/>
            <a:r>
              <a:rPr lang="en-US" altLang="zh-CN" sz="2200">
                <a:solidFill>
                  <a:schemeClr val="bg2"/>
                </a:solidFill>
                <a:latin typeface="Times New Roman" panose="02020603050405020304" pitchFamily="18" charset="0"/>
                <a:cs typeface="Times New Roman" panose="02020603050405020304" pitchFamily="18" charset="0"/>
              </a:rPr>
              <a:t>General ISS/</a:t>
            </a:r>
            <a:r>
              <a:rPr lang="en-US" altLang="zh-CN" sz="2200" err="1">
                <a:solidFill>
                  <a:schemeClr val="bg2"/>
                </a:solidFill>
                <a:latin typeface="Times New Roman" panose="02020603050405020304" pitchFamily="18" charset="0"/>
                <a:cs typeface="Times New Roman" panose="02020603050405020304" pitchFamily="18" charset="0"/>
              </a:rPr>
              <a:t>iISS</a:t>
            </a:r>
            <a:r>
              <a:rPr lang="en-US" altLang="zh-CN" sz="2200">
                <a:solidFill>
                  <a:schemeClr val="bg2"/>
                </a:solidFill>
                <a:latin typeface="Times New Roman" panose="02020603050405020304" pitchFamily="18" charset="0"/>
                <a:cs typeface="Times New Roman" panose="02020603050405020304" pitchFamily="18" charset="0"/>
              </a:rPr>
              <a:t> switching signals for switched systems with nonlinear supply functions</a:t>
            </a:r>
          </a:p>
          <a:p>
            <a:pPr lvl="1"/>
            <a:r>
              <a:rPr lang="en-US" altLang="zh-CN" sz="2200">
                <a:latin typeface="Times New Roman" panose="02020603050405020304" pitchFamily="18" charset="0"/>
                <a:cs typeface="Times New Roman" panose="02020603050405020304" pitchFamily="18" charset="0"/>
              </a:rPr>
              <a:t>Application study: data-driven approach for online stabilization of unknown switched linear systems</a:t>
            </a:r>
          </a:p>
          <a:p>
            <a:r>
              <a:rPr lang="en-US" altLang="zh-CN" sz="2200">
                <a:solidFill>
                  <a:schemeClr val="bg2"/>
                </a:solidFill>
                <a:latin typeface="Times New Roman" panose="02020603050405020304" pitchFamily="18" charset="0"/>
                <a:cs typeface="Times New Roman" panose="02020603050405020304" pitchFamily="18" charset="0"/>
              </a:rPr>
              <a:t>Stochastic stability</a:t>
            </a:r>
          </a:p>
          <a:p>
            <a:pPr lvl="1"/>
            <a:r>
              <a:rPr lang="en-US" altLang="zh-CN" sz="2200">
                <a:solidFill>
                  <a:schemeClr val="bg2"/>
                </a:solidFill>
                <a:latin typeface="Times New Roman" panose="02020603050405020304" pitchFamily="18" charset="0"/>
                <a:cs typeface="Times New Roman" panose="02020603050405020304" pitchFamily="18" charset="0"/>
              </a:rPr>
              <a:t>GAS </a:t>
            </a:r>
            <a:r>
              <a:rPr lang="en-US" altLang="zh-CN" sz="2200" err="1">
                <a:solidFill>
                  <a:schemeClr val="bg2"/>
                </a:solidFill>
                <a:latin typeface="Times New Roman" panose="02020603050405020304" pitchFamily="18" charset="0"/>
                <a:cs typeface="Times New Roman" panose="02020603050405020304" pitchFamily="18" charset="0"/>
              </a:rPr>
              <a:t>a.s.</a:t>
            </a:r>
            <a:r>
              <a:rPr lang="en-US" altLang="zh-CN" sz="2200">
                <a:solidFill>
                  <a:schemeClr val="bg2"/>
                </a:solidFill>
                <a:latin typeface="Times New Roman" panose="02020603050405020304" pitchFamily="18" charset="0"/>
                <a:cs typeface="Times New Roman" panose="02020603050405020304" pitchFamily="18" charset="0"/>
              </a:rPr>
              <a:t> via ADT/AAT conditions</a:t>
            </a:r>
          </a:p>
          <a:p>
            <a:pPr lvl="1"/>
            <a:r>
              <a:rPr lang="en-US" altLang="zh-CN" sz="2200">
                <a:solidFill>
                  <a:schemeClr val="bg2"/>
                </a:solidFill>
                <a:latin typeface="Times New Roman" panose="02020603050405020304" pitchFamily="18" charset="0"/>
                <a:cs typeface="Times New Roman" panose="02020603050405020304" pitchFamily="18" charset="0"/>
              </a:rPr>
              <a:t>Asymptotic moment stability via studying auxiliary linear time-delay system</a:t>
            </a:r>
          </a:p>
          <a:p>
            <a:r>
              <a:rPr lang="en-US" altLang="zh-CN" sz="2200">
                <a:solidFill>
                  <a:schemeClr val="bg2"/>
                </a:solidFill>
                <a:latin typeface="Times New Roman" panose="02020603050405020304" pitchFamily="18" charset="0"/>
                <a:cs typeface="Times New Roman" panose="02020603050405020304" pitchFamily="18" charset="0"/>
              </a:rPr>
              <a:t>Conclusion and future work</a:t>
            </a:r>
            <a:endParaRPr lang="zh-CN" altLang="en-US" sz="2200">
              <a:solidFill>
                <a:schemeClr val="bg2"/>
              </a:solidFill>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32D3D3D4-DDA1-43CA-8D20-E7A16D2D8914}"/>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5CD8F8AD-5F64-4138-892F-F519D846B55E}"/>
              </a:ext>
            </a:extLst>
          </p:cNvPr>
          <p:cNvSpPr>
            <a:spLocks noGrp="1"/>
          </p:cNvSpPr>
          <p:nvPr>
            <p:ph type="sldNum" sz="quarter" idx="12"/>
          </p:nvPr>
        </p:nvSpPr>
        <p:spPr/>
        <p:txBody>
          <a:bodyPr/>
          <a:lstStyle/>
          <a:p>
            <a:fld id="{19610490-86D2-491A-92B0-A39FF8707FD4}" type="slidenum">
              <a:rPr lang="zh-CN" altLang="en-US" smtClean="0"/>
              <a:t>32</a:t>
            </a:fld>
            <a:endParaRPr lang="zh-CN" altLang="en-US"/>
          </a:p>
        </p:txBody>
      </p:sp>
      <p:pic>
        <p:nvPicPr>
          <p:cNvPr id="8" name="图片 7">
            <a:extLst>
              <a:ext uri="{FF2B5EF4-FFF2-40B4-BE49-F238E27FC236}">
                <a16:creationId xmlns:a16="http://schemas.microsoft.com/office/drawing/2014/main" id="{33573D2D-6565-4B1B-A939-EA9A0FC266B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370713"/>
            <a:ext cx="2340000" cy="108000"/>
          </a:xfrm>
          <a:prstGeom prst="rect">
            <a:avLst/>
          </a:prstGeom>
        </p:spPr>
      </p:pic>
      <p:pic>
        <p:nvPicPr>
          <p:cNvPr id="10" name="图片 9">
            <a:extLst>
              <a:ext uri="{FF2B5EF4-FFF2-40B4-BE49-F238E27FC236}">
                <a16:creationId xmlns:a16="http://schemas.microsoft.com/office/drawing/2014/main" id="{12C44978-15BC-4D65-A4AE-1BBA8F152E8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2" name="图片 11">
            <a:extLst>
              <a:ext uri="{FF2B5EF4-FFF2-40B4-BE49-F238E27FC236}">
                <a16:creationId xmlns:a16="http://schemas.microsoft.com/office/drawing/2014/main" id="{C1C616AC-2544-48BE-BE90-4EECD0A4B36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135002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9C0C95-5997-4904-9C0D-B82A42F2EAE9}"/>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Why data-driven</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A977B0AE-D45D-46B9-A6E3-08EE19AE63DC}"/>
                  </a:ext>
                </a:extLst>
              </p:cNvPr>
              <p:cNvSpPr>
                <a:spLocks noGrp="1"/>
              </p:cNvSpPr>
              <p:nvPr>
                <p:ph idx="1"/>
              </p:nvPr>
            </p:nvSpPr>
            <p:spPr>
              <a:xfrm>
                <a:off x="838200" y="1825625"/>
                <a:ext cx="5906549" cy="4351338"/>
              </a:xfrm>
            </p:spPr>
            <p:txBody>
              <a:bodyPr>
                <a:normAutofit/>
              </a:bodyPr>
              <a:lstStyle/>
              <a:p>
                <a:r>
                  <a:rPr lang="en-US" altLang="zh-CN" sz="2400" dirty="0">
                    <a:solidFill>
                      <a:schemeClr val="accent2"/>
                    </a:solidFill>
                    <a:latin typeface="Times New Roman" panose="02020603050405020304" pitchFamily="18" charset="0"/>
                    <a:cs typeface="Times New Roman" panose="02020603050405020304" pitchFamily="18" charset="0"/>
                  </a:rPr>
                  <a:t>Control a system without knowing the exact system parameters</a:t>
                </a:r>
              </a:p>
              <a:p>
                <a:r>
                  <a:rPr lang="en-US" altLang="zh-CN" sz="2400" dirty="0">
                    <a:latin typeface="Times New Roman" panose="02020603050405020304" pitchFamily="18" charset="0"/>
                    <a:cs typeface="Times New Roman" panose="02020603050405020304" pitchFamily="18" charset="0"/>
                  </a:rPr>
                  <a:t>For a linear discrete-time system</a:t>
                </a:r>
              </a:p>
              <a:p>
                <a:pPr marL="0" indent="0">
                  <a:buNone/>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𝐴𝑥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𝐵𝑢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m:t>
                      </m:r>
                    </m:oMath>
                  </m:oMathPara>
                </a14:m>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one does not need to collect as many data </a:t>
                </a:r>
                <a14:m>
                  <m:oMath xmlns:m="http://schemas.openxmlformats.org/officeDocument/2006/math">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as for </a:t>
                </a:r>
                <a:r>
                  <a:rPr lang="en-US" altLang="zh-CN" sz="2400" dirty="0">
                    <a:solidFill>
                      <a:srgbClr val="FF0000"/>
                    </a:solidFill>
                    <a:latin typeface="Times New Roman" panose="02020603050405020304" pitchFamily="18" charset="0"/>
                    <a:cs typeface="Times New Roman" panose="02020603050405020304" pitchFamily="18" charset="0"/>
                  </a:rPr>
                  <a:t>identification</a:t>
                </a:r>
                <a:r>
                  <a:rPr lang="en-US" altLang="zh-CN" sz="2400" dirty="0">
                    <a:latin typeface="Times New Roman" panose="02020603050405020304" pitchFamily="18" charset="0"/>
                    <a:cs typeface="Times New Roman" panose="02020603050405020304" pitchFamily="18" charset="0"/>
                  </a:rPr>
                  <a:t> of </a:t>
                </a:r>
                <a14:m>
                  <m:oMath xmlns:m="http://schemas.openxmlformats.org/officeDocument/2006/math">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oMath>
                </a14:m>
                <a:r>
                  <a:rPr lang="en-US" altLang="zh-CN" sz="2400" dirty="0">
                    <a:latin typeface="Times New Roman" panose="02020603050405020304" pitchFamily="18" charset="0"/>
                    <a:cs typeface="Times New Roman" panose="02020603050405020304" pitchFamily="18" charset="0"/>
                  </a:rPr>
                  <a:t>, in order to design a stabilizing feedback law</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𝐾𝑥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a:p>
                <a:r>
                  <a:rPr lang="en-US" altLang="zh-CN" sz="2400" dirty="0">
                    <a:solidFill>
                      <a:schemeClr val="accent1"/>
                    </a:solidFill>
                    <a:latin typeface="Times New Roman" panose="02020603050405020304" pitchFamily="18" charset="0"/>
                    <a:cs typeface="Times New Roman" panose="02020603050405020304" pitchFamily="18" charset="0"/>
                  </a:rPr>
                  <a:t>Data informativity [van </a:t>
                </a:r>
                <a:r>
                  <a:rPr lang="en-US" altLang="zh-CN" sz="2400" dirty="0" err="1">
                    <a:solidFill>
                      <a:schemeClr val="accent1"/>
                    </a:solidFill>
                    <a:latin typeface="Times New Roman" panose="02020603050405020304" pitchFamily="18" charset="0"/>
                    <a:cs typeface="Times New Roman" panose="02020603050405020304" pitchFamily="18" charset="0"/>
                  </a:rPr>
                  <a:t>Waarde</a:t>
                </a:r>
                <a:r>
                  <a:rPr lang="en-US" altLang="zh-CN" sz="2400" dirty="0">
                    <a:solidFill>
                      <a:schemeClr val="accent1"/>
                    </a:solidFill>
                    <a:latin typeface="Times New Roman" panose="02020603050405020304" pitchFamily="18" charset="0"/>
                    <a:cs typeface="Times New Roman" panose="02020603050405020304" pitchFamily="18" charset="0"/>
                  </a:rPr>
                  <a:t> et al, TAC 2020]</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mc:Choice>
        <mc:Fallback>
          <p:sp>
            <p:nvSpPr>
              <p:cNvPr id="5" name="内容占位符 4">
                <a:extLst>
                  <a:ext uri="{FF2B5EF4-FFF2-40B4-BE49-F238E27FC236}">
                    <a16:creationId xmlns:a16="http://schemas.microsoft.com/office/drawing/2014/main" id="{A977B0AE-D45D-46B9-A6E3-08EE19AE63DC}"/>
                  </a:ext>
                </a:extLst>
              </p:cNvPr>
              <p:cNvSpPr>
                <a:spLocks noGrp="1" noRot="1" noChangeAspect="1" noMove="1" noResize="1" noEditPoints="1" noAdjustHandles="1" noChangeArrowheads="1" noChangeShapeType="1" noTextEdit="1"/>
              </p:cNvSpPr>
              <p:nvPr>
                <p:ph idx="1"/>
              </p:nvPr>
            </p:nvSpPr>
            <p:spPr>
              <a:xfrm>
                <a:off x="838200" y="1825625"/>
                <a:ext cx="5906549" cy="4351338"/>
              </a:xfrm>
              <a:blipFill>
                <a:blip r:embed="rId2"/>
                <a:stretch>
                  <a:fillRect l="-1653" t="-1961" r="-2789"/>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9475073D-8606-4419-86C9-8A5BBE9ACC96}"/>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3" name="灯片编号占位符 2">
            <a:extLst>
              <a:ext uri="{FF2B5EF4-FFF2-40B4-BE49-F238E27FC236}">
                <a16:creationId xmlns:a16="http://schemas.microsoft.com/office/drawing/2014/main" id="{B7EABEDD-DA3B-47AD-99FA-DF1436515964}"/>
              </a:ext>
            </a:extLst>
          </p:cNvPr>
          <p:cNvSpPr>
            <a:spLocks noGrp="1"/>
          </p:cNvSpPr>
          <p:nvPr>
            <p:ph type="sldNum" sz="quarter" idx="12"/>
          </p:nvPr>
        </p:nvSpPr>
        <p:spPr/>
        <p:txBody>
          <a:bodyPr/>
          <a:lstStyle/>
          <a:p>
            <a:fld id="{19610490-86D2-491A-92B0-A39FF8707FD4}" type="slidenum">
              <a:rPr lang="zh-CN" altLang="en-US" smtClean="0"/>
              <a:t>33</a:t>
            </a:fld>
            <a:endParaRPr lang="zh-CN" altLang="en-US"/>
          </a:p>
        </p:txBody>
      </p:sp>
      <p:sp>
        <p:nvSpPr>
          <p:cNvPr id="6" name="矩形 5">
            <a:extLst>
              <a:ext uri="{FF2B5EF4-FFF2-40B4-BE49-F238E27FC236}">
                <a16:creationId xmlns:a16="http://schemas.microsoft.com/office/drawing/2014/main" id="{D4A89D88-F9EC-43CC-AC41-2A8F90586AF1}"/>
              </a:ext>
            </a:extLst>
          </p:cNvPr>
          <p:cNvSpPr/>
          <p:nvPr/>
        </p:nvSpPr>
        <p:spPr>
          <a:xfrm>
            <a:off x="7046752" y="1627464"/>
            <a:ext cx="4244830" cy="441260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altLang="zh-CN">
                <a:ln w="0"/>
                <a:solidFill>
                  <a:schemeClr val="tx1"/>
                </a:solidFill>
                <a:effectLst>
                  <a:outerShdw blurRad="38100" dist="19050" dir="2700000" algn="tl" rotWithShape="0">
                    <a:schemeClr val="dk1">
                      <a:alpha val="40000"/>
                    </a:schemeClr>
                  </a:outerShdw>
                </a:effectLst>
              </a:rPr>
              <a:t>Space of all systems</a:t>
            </a:r>
            <a:endParaRPr lang="zh-CN" altLang="en-US">
              <a:ln w="0"/>
              <a:solidFill>
                <a:schemeClr val="tx1"/>
              </a:solidFill>
              <a:effectLst>
                <a:outerShdw blurRad="38100" dist="19050" dir="2700000" algn="tl" rotWithShape="0">
                  <a:schemeClr val="dk1">
                    <a:alpha val="40000"/>
                  </a:schemeClr>
                </a:outerShdw>
              </a:effectLst>
            </a:endParaRPr>
          </a:p>
        </p:txBody>
      </p:sp>
      <p:sp>
        <p:nvSpPr>
          <p:cNvPr id="7" name="椭圆 6">
            <a:extLst>
              <a:ext uri="{FF2B5EF4-FFF2-40B4-BE49-F238E27FC236}">
                <a16:creationId xmlns:a16="http://schemas.microsoft.com/office/drawing/2014/main" id="{96138C41-6991-4317-8AA5-B39E9533BF67}"/>
              </a:ext>
            </a:extLst>
          </p:cNvPr>
          <p:cNvSpPr/>
          <p:nvPr/>
        </p:nvSpPr>
        <p:spPr>
          <a:xfrm>
            <a:off x="7751427" y="2516594"/>
            <a:ext cx="2860646" cy="236569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Systems compatible with the collected data</a:t>
            </a:r>
            <a:endParaRPr lang="zh-CN" altLang="en-US"/>
          </a:p>
        </p:txBody>
      </p:sp>
      <p:pic>
        <p:nvPicPr>
          <p:cNvPr id="8" name="图片 7">
            <a:extLst>
              <a:ext uri="{FF2B5EF4-FFF2-40B4-BE49-F238E27FC236}">
                <a16:creationId xmlns:a16="http://schemas.microsoft.com/office/drawing/2014/main" id="{7B3E1634-7A5A-4BBC-BB3E-11212DA911D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9" name="图片 8">
            <a:extLst>
              <a:ext uri="{FF2B5EF4-FFF2-40B4-BE49-F238E27FC236}">
                <a16:creationId xmlns:a16="http://schemas.microsoft.com/office/drawing/2014/main" id="{366BC4D1-2743-4302-8A5B-D80DD3B6F9E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20816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7"/>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5B236-D498-47C0-8685-4E500F770ABD}"/>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Data-driven online stabilization</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24E42F-6748-4445-9FE5-09FE43EE4461}"/>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e>
                      <m:sub>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b>
                    </m:sSub>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𝐵</m:t>
                            </m:r>
                          </m:e>
                        </m:acc>
                      </m:e>
                      <m:sub>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b>
                    </m:sSub>
                    <m:r>
                      <a:rPr lang="en-US" altLang="zh-CN" b="0" i="1" smtClean="0">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ℕ</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ℐ</m:t>
                    </m:r>
                  </m:oMath>
                </a14:m>
                <a:endParaRPr lang="en-US" altLang="zh-CN" i="1">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𝑖</m:t>
                        </m:r>
                      </m:sub>
                    </m:sSub>
                  </m:oMath>
                </a14:m>
                <a:r>
                  <a:rPr lang="zh-CN" altLang="en-US" i="1">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are all </a:t>
                </a:r>
                <a:r>
                  <a:rPr lang="en-US" altLang="zh-CN">
                    <a:solidFill>
                      <a:srgbClr val="FF0000"/>
                    </a:solidFill>
                    <a:latin typeface="Times New Roman" panose="02020603050405020304" pitchFamily="18" charset="0"/>
                    <a:cs typeface="Times New Roman" panose="02020603050405020304" pitchFamily="18" charset="0"/>
                  </a:rPr>
                  <a:t>unknown</a:t>
                </a:r>
                <a:r>
                  <a:rPr lang="en-US" altLang="zh-CN">
                    <a:latin typeface="Times New Roman" panose="02020603050405020304" pitchFamily="18" charset="0"/>
                    <a:cs typeface="Times New Roman" panose="02020603050405020304" pitchFamily="18" charset="0"/>
                  </a:rPr>
                  <a:t>.</a:t>
                </a:r>
              </a:p>
              <a:p>
                <a14:m>
                  <m:oMath xmlns:m="http://schemas.openxmlformats.org/officeDocument/2006/math">
                    <m:r>
                      <a:rPr lang="en-US" altLang="zh-CN" b="0" i="1" smtClean="0">
                        <a:latin typeface="Cambria Math" panose="02040503050406030204" pitchFamily="18" charset="0"/>
                      </a:rPr>
                      <m:t>𝜎</m:t>
                    </m:r>
                  </m:oMath>
                </a14:m>
                <a:r>
                  <a:rPr lang="zh-CN" altLang="en-US" i="1">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is also </a:t>
                </a:r>
                <a:r>
                  <a:rPr lang="en-US" altLang="zh-CN">
                    <a:solidFill>
                      <a:srgbClr val="FF0000"/>
                    </a:solidFill>
                    <a:latin typeface="Times New Roman" panose="02020603050405020304" pitchFamily="18" charset="0"/>
                    <a:cs typeface="Times New Roman" panose="02020603050405020304" pitchFamily="18" charset="0"/>
                  </a:rPr>
                  <a:t>unknown</a:t>
                </a:r>
                <a:r>
                  <a:rPr lang="en-US" altLang="zh-CN">
                    <a:latin typeface="Times New Roman" panose="02020603050405020304" pitchFamily="18" charset="0"/>
                    <a:cs typeface="Times New Roman" panose="02020603050405020304" pitchFamily="18" charset="0"/>
                  </a:rPr>
                  <a:t> (but satisfies some DT/ADT conditions).</a:t>
                </a:r>
              </a:p>
              <a:p>
                <a:endParaRPr lang="en-US" altLang="zh-CN">
                  <a:latin typeface="Times New Roman" panose="02020603050405020304" pitchFamily="18" charset="0"/>
                  <a:cs typeface="Times New Roman" panose="02020603050405020304" pitchFamily="18" charset="0"/>
                </a:endParaRPr>
              </a:p>
              <a:p>
                <a:pPr marL="0" indent="0" algn="ctr">
                  <a:buNone/>
                </a:pPr>
                <a:r>
                  <a:rPr lang="en-US" altLang="zh-CN">
                    <a:solidFill>
                      <a:schemeClr val="accent1"/>
                    </a:solidFill>
                    <a:latin typeface="Times New Roman" panose="02020603050405020304" pitchFamily="18" charset="0"/>
                    <a:cs typeface="Times New Roman" panose="02020603050405020304" pitchFamily="18" charset="0"/>
                  </a:rPr>
                  <a:t>Design a control law </a:t>
                </a:r>
                <a14:m>
                  <m:oMath xmlns:m="http://schemas.openxmlformats.org/officeDocument/2006/math">
                    <m:r>
                      <a:rPr lang="en-US" altLang="zh-CN" b="0" i="1" smtClean="0">
                        <a:solidFill>
                          <a:schemeClr val="accent1"/>
                        </a:solidFill>
                        <a:latin typeface="Cambria Math" panose="02040503050406030204" pitchFamily="18" charset="0"/>
                      </a:rPr>
                      <m:t>𝑢</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𝑡</m:t>
                        </m:r>
                      </m:e>
                    </m:d>
                    <m:r>
                      <a:rPr lang="en-US" altLang="zh-CN" b="0" i="1" smtClean="0">
                        <a:solidFill>
                          <a:schemeClr val="accent1"/>
                        </a:solidFill>
                        <a:latin typeface="Cambria Math" panose="02040503050406030204" pitchFamily="18" charset="0"/>
                      </a:rPr>
                      <m:t> </m:t>
                    </m:r>
                  </m:oMath>
                </a14:m>
                <a:r>
                  <a:rPr lang="zh-CN" altLang="en-US">
                    <a:solidFill>
                      <a:schemeClr val="accent1"/>
                    </a:solidFill>
                    <a:latin typeface="Times New Roman" panose="02020603050405020304" pitchFamily="18" charset="0"/>
                    <a:cs typeface="Times New Roman" panose="02020603050405020304" pitchFamily="18" charset="0"/>
                  </a:rPr>
                  <a:t> </a:t>
                </a:r>
                <a:r>
                  <a:rPr lang="en-US" altLang="zh-CN">
                    <a:solidFill>
                      <a:schemeClr val="accent1"/>
                    </a:solidFill>
                    <a:latin typeface="Times New Roman" panose="02020603050405020304" pitchFamily="18" charset="0"/>
                    <a:cs typeface="Times New Roman" panose="02020603050405020304" pitchFamily="18" charset="0"/>
                  </a:rPr>
                  <a:t>to stabilize the switched system.</a:t>
                </a:r>
                <a:endParaRPr lang="zh-CN" altLang="en-US">
                  <a:solidFill>
                    <a:schemeClr val="accent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2024E42F-6748-4445-9FE5-09FE43EE446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7B558626-05E6-4AD1-A609-761E99880DAE}"/>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312CDEA7-971F-4A87-B9DC-BD1985B4C01A}"/>
              </a:ext>
            </a:extLst>
          </p:cNvPr>
          <p:cNvSpPr>
            <a:spLocks noGrp="1"/>
          </p:cNvSpPr>
          <p:nvPr>
            <p:ph type="sldNum" sz="quarter" idx="12"/>
          </p:nvPr>
        </p:nvSpPr>
        <p:spPr/>
        <p:txBody>
          <a:bodyPr/>
          <a:lstStyle/>
          <a:p>
            <a:fld id="{19610490-86D2-491A-92B0-A39FF8707FD4}" type="slidenum">
              <a:rPr lang="zh-CN" altLang="en-US" smtClean="0"/>
              <a:t>34</a:t>
            </a:fld>
            <a:endParaRPr lang="zh-CN" altLang="en-US"/>
          </a:p>
        </p:txBody>
      </p:sp>
      <p:pic>
        <p:nvPicPr>
          <p:cNvPr id="6" name="图片 5">
            <a:extLst>
              <a:ext uri="{FF2B5EF4-FFF2-40B4-BE49-F238E27FC236}">
                <a16:creationId xmlns:a16="http://schemas.microsoft.com/office/drawing/2014/main" id="{5B12AE42-6499-46DA-8FCC-CEEC12F82D8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02B1F1B1-36AE-456D-BC9E-873D2E54255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35658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F742B41-B3CB-4110-B908-53F656BDF216}"/>
              </a:ext>
            </a:extLst>
          </p:cNvPr>
          <p:cNvGrpSpPr/>
          <p:nvPr/>
        </p:nvGrpSpPr>
        <p:grpSpPr>
          <a:xfrm>
            <a:off x="1110958" y="5452381"/>
            <a:ext cx="1635852" cy="503340"/>
            <a:chOff x="671120" y="6023332"/>
            <a:chExt cx="1635852" cy="315912"/>
          </a:xfrm>
          <a:solidFill>
            <a:schemeClr val="accent1"/>
          </a:solidFill>
        </p:grpSpPr>
        <p:sp>
          <p:nvSpPr>
            <p:cNvPr id="11" name="矩形 10">
              <a:extLst>
                <a:ext uri="{FF2B5EF4-FFF2-40B4-BE49-F238E27FC236}">
                  <a16:creationId xmlns:a16="http://schemas.microsoft.com/office/drawing/2014/main" id="{0DDC1F4C-CF75-409A-A073-EAFD1406B941}"/>
                </a:ext>
              </a:extLst>
            </p:cNvPr>
            <p:cNvSpPr/>
            <p:nvPr/>
          </p:nvSpPr>
          <p:spPr>
            <a:xfrm>
              <a:off x="671120" y="6023332"/>
              <a:ext cx="1635852" cy="315912"/>
            </a:xfrm>
            <a:prstGeom prst="rect">
              <a:avLst/>
            </a:prstGeom>
            <a:grp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7A1F884B-10E5-4B75-A14D-8F89A83F08F9}"/>
                </a:ext>
              </a:extLst>
            </p:cNvPr>
            <p:cNvCxnSpPr>
              <a:cxnSpLocks/>
            </p:cNvCxnSpPr>
            <p:nvPr/>
          </p:nvCxnSpPr>
          <p:spPr>
            <a:xfrm>
              <a:off x="2306972" y="6023332"/>
              <a:ext cx="0" cy="309629"/>
            </a:xfrm>
            <a:prstGeom prst="line">
              <a:avLst/>
            </a:prstGeom>
            <a:grpFill/>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549EB4DE-7C88-4C71-BB65-2C2B88542E8E}"/>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ea typeface="+mn-ea"/>
                <a:cs typeface="Times New Roman" panose="02020603050405020304" pitchFamily="18" charset="0"/>
              </a:rPr>
              <a:t>Existing algorithm</a:t>
            </a:r>
            <a:endParaRPr lang="zh-CN" altLang="en-US" sz="360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F85C1-37E3-4655-9108-A5677728F530}"/>
                  </a:ext>
                </a:extLst>
              </p:cNvPr>
              <p:cNvSpPr>
                <a:spLocks noGrp="1"/>
              </p:cNvSpPr>
              <p:nvPr>
                <p:ph idx="1"/>
              </p:nvPr>
            </p:nvSpPr>
            <p:spPr>
              <a:xfrm>
                <a:off x="838200" y="1354876"/>
                <a:ext cx="10515600" cy="4351338"/>
              </a:xfrm>
            </p:spPr>
            <p:txBody>
              <a:bodyPr>
                <a:normAutofit fontScale="92500" lnSpcReduction="10000"/>
              </a:bodyPr>
              <a:lstStyle/>
              <a:p>
                <a:r>
                  <a:rPr lang="en-US" altLang="zh-CN">
                    <a:latin typeface="Times New Roman" panose="02020603050405020304" pitchFamily="18" charset="0"/>
                    <a:cs typeface="Times New Roman" panose="02020603050405020304" pitchFamily="18" charset="0"/>
                  </a:rPr>
                  <a:t>At each time instant </a:t>
                </a:r>
                <a14:m>
                  <m:oMath xmlns:m="http://schemas.openxmlformats.org/officeDocument/2006/math">
                    <m:r>
                      <a:rPr lang="en-US" altLang="zh-CN" b="0" i="1" smtClean="0">
                        <a:latin typeface="Cambria Math" panose="02040503050406030204" pitchFamily="18" charset="0"/>
                      </a:rPr>
                      <m:t>𝑡</m:t>
                    </m:r>
                  </m:oMath>
                </a14:m>
                <a:r>
                  <a:rPr lang="en-US" altLang="zh-CN">
                    <a:latin typeface="Times New Roman" panose="02020603050405020304" pitchFamily="18" charset="0"/>
                    <a:cs typeface="Times New Roman" panose="02020603050405020304" pitchFamily="18" charset="0"/>
                  </a:rPr>
                  <a:t>, the algorithm solves a semidefinite program (SDP) based on data collected over a </a:t>
                </a:r>
                <a:r>
                  <a:rPr lang="en-US" altLang="zh-CN">
                    <a:solidFill>
                      <a:schemeClr val="accent1"/>
                    </a:solidFill>
                    <a:latin typeface="Times New Roman" panose="02020603050405020304" pitchFamily="18" charset="0"/>
                    <a:cs typeface="Times New Roman" panose="02020603050405020304" pitchFamily="18" charset="0"/>
                  </a:rPr>
                  <a:t>finite window</a:t>
                </a:r>
                <a:r>
                  <a:rPr lang="en-US" altLang="zh-CN">
                    <a:latin typeface="Times New Roman" panose="02020603050405020304" pitchFamily="18" charset="0"/>
                    <a:cs typeface="Times New Roman" panose="02020603050405020304" pitchFamily="18" charset="0"/>
                  </a:rPr>
                  <a:t>, and hence find a state feedback law </a:t>
                </a:r>
                <a14:m>
                  <m:oMath xmlns:m="http://schemas.openxmlformats.org/officeDocument/2006/math">
                    <m:r>
                      <a:rPr lang="en-US" altLang="zh-CN" b="0" i="1" smtClean="0">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𝐾𝑥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a:t>
                </a:r>
              </a:p>
              <a:p>
                <a:r>
                  <a:rPr lang="en-US" altLang="zh-CN">
                    <a:latin typeface="Times New Roman" panose="02020603050405020304" pitchFamily="18" charset="0"/>
                    <a:cs typeface="Times New Roman" panose="02020603050405020304" pitchFamily="18" charset="0"/>
                  </a:rPr>
                  <a:t>If there is a switch in the window, then the computed gain </a:t>
                </a:r>
                <a14:m>
                  <m:oMath xmlns:m="http://schemas.openxmlformats.org/officeDocument/2006/math">
                    <m:r>
                      <a:rPr lang="en-US" altLang="zh-CN" i="1">
                        <a:latin typeface="Cambria Math" panose="02040503050406030204" pitchFamily="18" charset="0"/>
                      </a:rPr>
                      <m:t>𝐾</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does not help stabilizing the system.</a:t>
                </a:r>
              </a:p>
              <a:p>
                <a:r>
                  <a:rPr lang="en-US" altLang="zh-CN">
                    <a:latin typeface="Times New Roman" panose="02020603050405020304" pitchFamily="18" charset="0"/>
                    <a:cs typeface="Times New Roman" panose="02020603050405020304" pitchFamily="18" charset="0"/>
                  </a:rPr>
                  <a:t>Window size needs to be </a:t>
                </a:r>
                <a:r>
                  <a:rPr lang="en-US" altLang="zh-CN">
                    <a:solidFill>
                      <a:srgbClr val="FF0000"/>
                    </a:solidFill>
                    <a:latin typeface="Times New Roman" panose="02020603050405020304" pitchFamily="18" charset="0"/>
                    <a:cs typeface="Times New Roman" panose="02020603050405020304" pitchFamily="18" charset="0"/>
                  </a:rPr>
                  <a:t>large</a:t>
                </a:r>
                <a:r>
                  <a:rPr lang="en-US" altLang="zh-CN">
                    <a:latin typeface="Times New Roman" panose="02020603050405020304" pitchFamily="18" charset="0"/>
                    <a:cs typeface="Times New Roman" panose="02020603050405020304" pitchFamily="18" charset="0"/>
                  </a:rPr>
                  <a:t>. Past data is discarded; the algorithm updates </a:t>
                </a:r>
                <a14:m>
                  <m:oMath xmlns:m="http://schemas.openxmlformats.org/officeDocument/2006/math">
                    <m:r>
                      <a:rPr lang="en-US" altLang="zh-CN" i="1">
                        <a:latin typeface="Cambria Math" panose="02040503050406030204" pitchFamily="18" charset="0"/>
                      </a:rPr>
                      <m:t>𝐾</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as if it has no previous knowledge about the system at all.</a:t>
                </a:r>
              </a:p>
              <a:p>
                <a:r>
                  <a:rPr lang="en-US" altLang="zh-CN">
                    <a:latin typeface="Times New Roman" panose="02020603050405020304" pitchFamily="18" charset="0"/>
                    <a:cs typeface="Times New Roman" panose="02020603050405020304" pitchFamily="18" charset="0"/>
                  </a:rPr>
                  <a:t>In order to mitigate such problems, the switching needs to be </a:t>
                </a:r>
                <a:r>
                  <a:rPr lang="en-US" altLang="zh-CN">
                    <a:solidFill>
                      <a:srgbClr val="FF0000"/>
                    </a:solidFill>
                    <a:latin typeface="Times New Roman" panose="02020603050405020304" pitchFamily="18" charset="0"/>
                    <a:cs typeface="Times New Roman" panose="02020603050405020304" pitchFamily="18" charset="0"/>
                  </a:rPr>
                  <a:t>very slow </a:t>
                </a:r>
                <a:r>
                  <a:rPr lang="en-US" altLang="zh-CN">
                    <a:latin typeface="Times New Roman" panose="02020603050405020304" pitchFamily="18" charset="0"/>
                    <a:cs typeface="Times New Roman" panose="02020603050405020304" pitchFamily="18" charset="0"/>
                  </a:rPr>
                  <a:t>so that most of the time, the system dwells in a single mode over the finite window.</a:t>
                </a:r>
              </a:p>
              <a:p>
                <a:r>
                  <a:rPr lang="en-US" altLang="zh-CN">
                    <a:latin typeface="Times New Roman" panose="02020603050405020304" pitchFamily="18" charset="0"/>
                    <a:cs typeface="Times New Roman" panose="02020603050405020304" pitchFamily="18" charset="0"/>
                  </a:rPr>
                  <a:t>SDP at each time instant makes the algorithm </a:t>
                </a:r>
                <a:r>
                  <a:rPr lang="en-US" altLang="zh-CN">
                    <a:solidFill>
                      <a:srgbClr val="FF0000"/>
                    </a:solidFill>
                    <a:latin typeface="Times New Roman" panose="02020603050405020304" pitchFamily="18" charset="0"/>
                    <a:cs typeface="Times New Roman" panose="02020603050405020304" pitchFamily="18" charset="0"/>
                  </a:rPr>
                  <a:t>inefficient</a:t>
                </a:r>
                <a:r>
                  <a:rPr lang="en-US" altLang="zh-CN">
                    <a:latin typeface="Times New Roman" panose="02020603050405020304" pitchFamily="18" charset="0"/>
                    <a:cs typeface="Times New Roman" panose="02020603050405020304" pitchFamily="18" charset="0"/>
                  </a:rPr>
                  <a:t>.</a:t>
                </a:r>
              </a:p>
              <a:p>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7FF85C1-37E3-4655-9108-A5677728F530}"/>
                  </a:ext>
                </a:extLst>
              </p:cNvPr>
              <p:cNvSpPr>
                <a:spLocks noGrp="1" noRot="1" noChangeAspect="1" noMove="1" noResize="1" noEditPoints="1" noAdjustHandles="1" noChangeArrowheads="1" noChangeShapeType="1" noTextEdit="1"/>
              </p:cNvSpPr>
              <p:nvPr>
                <p:ph idx="1"/>
              </p:nvPr>
            </p:nvSpPr>
            <p:spPr>
              <a:xfrm>
                <a:off x="838200" y="1354876"/>
                <a:ext cx="10515600" cy="4351338"/>
              </a:xfrm>
              <a:blipFill>
                <a:blip r:embed="rId2"/>
                <a:stretch>
                  <a:fillRect l="-928" t="-3081" r="-1333"/>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75C67826-92BE-4CF9-BEA1-E7A2C8001498}"/>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7F412992-75DA-4508-99C2-2660780CA5F0}"/>
              </a:ext>
            </a:extLst>
          </p:cNvPr>
          <p:cNvSpPr>
            <a:spLocks noGrp="1"/>
          </p:cNvSpPr>
          <p:nvPr>
            <p:ph type="sldNum" sz="quarter" idx="12"/>
          </p:nvPr>
        </p:nvSpPr>
        <p:spPr/>
        <p:txBody>
          <a:bodyPr/>
          <a:lstStyle/>
          <a:p>
            <a:fld id="{19610490-86D2-491A-92B0-A39FF8707FD4}" type="slidenum">
              <a:rPr lang="zh-CN" altLang="en-US" smtClean="0"/>
              <a:t>35</a:t>
            </a:fld>
            <a:endParaRPr lang="zh-CN" altLang="en-US"/>
          </a:p>
        </p:txBody>
      </p:sp>
      <p:grpSp>
        <p:nvGrpSpPr>
          <p:cNvPr id="17" name="组合 16">
            <a:extLst>
              <a:ext uri="{FF2B5EF4-FFF2-40B4-BE49-F238E27FC236}">
                <a16:creationId xmlns:a16="http://schemas.microsoft.com/office/drawing/2014/main" id="{685835E5-4FC4-4B2D-9E6A-76015A1962B6}"/>
              </a:ext>
            </a:extLst>
          </p:cNvPr>
          <p:cNvGrpSpPr/>
          <p:nvPr/>
        </p:nvGrpSpPr>
        <p:grpSpPr>
          <a:xfrm>
            <a:off x="1392072" y="5452381"/>
            <a:ext cx="8871044" cy="507665"/>
            <a:chOff x="1392072" y="5985414"/>
            <a:chExt cx="8871044" cy="507665"/>
          </a:xfrm>
        </p:grpSpPr>
        <p:cxnSp>
          <p:nvCxnSpPr>
            <p:cNvPr id="5" name="直接箭头连接符 4">
              <a:extLst>
                <a:ext uri="{FF2B5EF4-FFF2-40B4-BE49-F238E27FC236}">
                  <a16:creationId xmlns:a16="http://schemas.microsoft.com/office/drawing/2014/main" id="{802C5ED9-DA0A-468F-9FEC-D161C621AD01}"/>
                </a:ext>
              </a:extLst>
            </p:cNvPr>
            <p:cNvCxnSpPr>
              <a:cxnSpLocks/>
            </p:cNvCxnSpPr>
            <p:nvPr/>
          </p:nvCxnSpPr>
          <p:spPr>
            <a:xfrm>
              <a:off x="1392072" y="6488754"/>
              <a:ext cx="887104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1499E946-E343-4364-8693-2ADD375580B5}"/>
                </a:ext>
              </a:extLst>
            </p:cNvPr>
            <p:cNvCxnSpPr/>
            <p:nvPr/>
          </p:nvCxnSpPr>
          <p:spPr>
            <a:xfrm flipV="1">
              <a:off x="3179428" y="5989739"/>
              <a:ext cx="0" cy="50334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直接连接符 8">
              <a:extLst>
                <a:ext uri="{FF2B5EF4-FFF2-40B4-BE49-F238E27FC236}">
                  <a16:creationId xmlns:a16="http://schemas.microsoft.com/office/drawing/2014/main" id="{9583D483-712B-4E4F-B2A8-78AB9EFFF093}"/>
                </a:ext>
              </a:extLst>
            </p:cNvPr>
            <p:cNvCxnSpPr/>
            <p:nvPr/>
          </p:nvCxnSpPr>
          <p:spPr>
            <a:xfrm flipV="1">
              <a:off x="5320019" y="5989739"/>
              <a:ext cx="0" cy="50334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a:extLst>
                <a:ext uri="{FF2B5EF4-FFF2-40B4-BE49-F238E27FC236}">
                  <a16:creationId xmlns:a16="http://schemas.microsoft.com/office/drawing/2014/main" id="{0CF9AEEF-D300-44ED-8CA3-C7F04FD761E9}"/>
                </a:ext>
              </a:extLst>
            </p:cNvPr>
            <p:cNvCxnSpPr/>
            <p:nvPr/>
          </p:nvCxnSpPr>
          <p:spPr>
            <a:xfrm flipV="1">
              <a:off x="8425344" y="5985414"/>
              <a:ext cx="0" cy="50334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20" name="文本框 19">
            <a:extLst>
              <a:ext uri="{FF2B5EF4-FFF2-40B4-BE49-F238E27FC236}">
                <a16:creationId xmlns:a16="http://schemas.microsoft.com/office/drawing/2014/main" id="{717844E3-30AA-4E36-97AA-0E37971D1CC8}"/>
              </a:ext>
            </a:extLst>
          </p:cNvPr>
          <p:cNvSpPr txBox="1"/>
          <p:nvPr/>
        </p:nvSpPr>
        <p:spPr>
          <a:xfrm>
            <a:off x="8927844" y="6104592"/>
            <a:ext cx="2390141" cy="307777"/>
          </a:xfrm>
          <a:prstGeom prst="rect">
            <a:avLst/>
          </a:prstGeom>
          <a:noFill/>
        </p:spPr>
        <p:txBody>
          <a:bodyPr wrap="none" rtlCol="0">
            <a:spAutoFit/>
          </a:bodyPr>
          <a:lstStyle/>
          <a:p>
            <a:r>
              <a:rPr lang="en-US" altLang="zh-CN" sz="1400" err="1">
                <a:latin typeface="Times New Roman" panose="02020603050405020304" pitchFamily="18" charset="0"/>
                <a:cs typeface="Times New Roman" panose="02020603050405020304" pitchFamily="18" charset="0"/>
              </a:rPr>
              <a:t>Rotulo</a:t>
            </a:r>
            <a:r>
              <a:rPr lang="en-US" altLang="zh-CN" sz="1400">
                <a:latin typeface="Times New Roman" panose="02020603050405020304" pitchFamily="18" charset="0"/>
                <a:cs typeface="Times New Roman" panose="02020603050405020304" pitchFamily="18" charset="0"/>
              </a:rPr>
              <a:t> et al, </a:t>
            </a:r>
            <a:r>
              <a:rPr lang="en-US" altLang="zh-CN" sz="1400" err="1">
                <a:latin typeface="Times New Roman" panose="02020603050405020304" pitchFamily="18" charset="0"/>
                <a:cs typeface="Times New Roman" panose="02020603050405020304" pitchFamily="18" charset="0"/>
              </a:rPr>
              <a:t>Automatica</a:t>
            </a:r>
            <a:r>
              <a:rPr lang="en-US" altLang="zh-CN" sz="1400">
                <a:latin typeface="Times New Roman" panose="02020603050405020304" pitchFamily="18" charset="0"/>
                <a:cs typeface="Times New Roman" panose="02020603050405020304" pitchFamily="18" charset="0"/>
              </a:rPr>
              <a:t>, 2022</a:t>
            </a:r>
            <a:endParaRPr lang="zh-CN" altLang="en-US" sz="140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E4B3FBA7-9B3A-486D-A5DC-08D478B3A28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8" name="图片 17">
            <a:extLst>
              <a:ext uri="{FF2B5EF4-FFF2-40B4-BE49-F238E27FC236}">
                <a16:creationId xmlns:a16="http://schemas.microsoft.com/office/drawing/2014/main" id="{AF9DF2ED-142C-4BE7-83B0-4564DA15EE5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50635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2.96296E-6 L 0.6349 0.00023 " pathEditMode="relative" rAng="0" ptsTypes="AA">
                                      <p:cBhvr>
                                        <p:cTn id="6" dur="2000" fill="hold"/>
                                        <p:tgtEl>
                                          <p:spTgt spid="16"/>
                                        </p:tgtEl>
                                        <p:attrNameLst>
                                          <p:attrName>ppt_x</p:attrName>
                                          <p:attrName>ppt_y</p:attrName>
                                        </p:attrNameLst>
                                      </p:cBhvr>
                                      <p:rCtr x="31745"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7AF99-AEEA-4E71-AAA5-8B21BAEE2E9E}"/>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Our algorithm</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98CA6C-6A28-42AC-B444-CFCB5A0C3B7A}"/>
                  </a:ext>
                </a:extLst>
              </p:cNvPr>
              <p:cNvSpPr>
                <a:spLocks noGrp="1"/>
              </p:cNvSpPr>
              <p:nvPr>
                <p:ph idx="1"/>
              </p:nvPr>
            </p:nvSpPr>
            <p:spPr>
              <a:xfrm>
                <a:off x="6644080" y="1825625"/>
                <a:ext cx="4848881" cy="4351338"/>
              </a:xfrm>
            </p:spPr>
            <p:txBody>
              <a:bodyPr>
                <a:normAutofit/>
              </a:bodyPr>
              <a:lstStyle/>
              <a:p>
                <a:r>
                  <a:rPr lang="en-US" altLang="zh-CN">
                    <a:solidFill>
                      <a:schemeClr val="accent2"/>
                    </a:solidFill>
                    <a:latin typeface="Times New Roman" panose="02020603050405020304" pitchFamily="18" charset="0"/>
                    <a:cs typeface="Times New Roman" panose="02020603050405020304" pitchFamily="18" charset="0"/>
                  </a:rPr>
                  <a:t>Initialization phase</a:t>
                </a:r>
                <a:r>
                  <a:rPr lang="en-US" altLang="zh-CN">
                    <a:latin typeface="Times New Roman" panose="02020603050405020304" pitchFamily="18" charset="0"/>
                    <a:cs typeface="Times New Roman" panose="02020603050405020304" pitchFamily="18" charset="0"/>
                  </a:rPr>
                  <a:t>: collect a minor amount of data for finding a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oMath>
                </a14:m>
                <a:r>
                  <a:rPr lang="en-US" altLang="zh-CN">
                    <a:latin typeface="Times New Roman" panose="02020603050405020304" pitchFamily="18" charset="0"/>
                    <a:cs typeface="Times New Roman" panose="02020603050405020304" pitchFamily="18" charset="0"/>
                  </a:rPr>
                  <a:t> for each mode </a:t>
                </a:r>
                <a14:m>
                  <m:oMath xmlns:m="http://schemas.openxmlformats.org/officeDocument/2006/math">
                    <m:r>
                      <a:rPr lang="en-US" altLang="zh-CN" b="0" i="1" smtClean="0">
                        <a:latin typeface="Cambria Math" panose="02040503050406030204" pitchFamily="18" charset="0"/>
                      </a:rPr>
                      <m:t>𝑖</m:t>
                    </m:r>
                  </m:oMath>
                </a14:m>
                <a:r>
                  <a:rPr lang="en-US" altLang="zh-CN">
                    <a:latin typeface="Times New Roman" panose="02020603050405020304" pitchFamily="18" charset="0"/>
                    <a:cs typeface="Times New Roman" panose="02020603050405020304" pitchFamily="18" charset="0"/>
                  </a:rPr>
                  <a:t>.</a:t>
                </a:r>
              </a:p>
              <a:p>
                <a:r>
                  <a:rPr lang="en-US" altLang="zh-CN">
                    <a:solidFill>
                      <a:schemeClr val="accent2"/>
                    </a:solidFill>
                    <a:latin typeface="Times New Roman" panose="02020603050405020304" pitchFamily="18" charset="0"/>
                    <a:cs typeface="Times New Roman" panose="02020603050405020304" pitchFamily="18" charset="0"/>
                  </a:rPr>
                  <a:t>Mode detection phase</a:t>
                </a:r>
                <a:r>
                  <a:rPr lang="en-US" altLang="zh-CN">
                    <a:latin typeface="Times New Roman" panose="02020603050405020304" pitchFamily="18" charset="0"/>
                    <a:cs typeface="Times New Roman" panose="02020603050405020304" pitchFamily="18" charset="0"/>
                  </a:rPr>
                  <a:t>: use data compatibility condition for detecting the current mode.</a:t>
                </a:r>
              </a:p>
              <a:p>
                <a:r>
                  <a:rPr lang="en-US" altLang="zh-CN">
                    <a:solidFill>
                      <a:schemeClr val="accent2"/>
                    </a:solidFill>
                    <a:latin typeface="Times New Roman" panose="02020603050405020304" pitchFamily="18" charset="0"/>
                    <a:cs typeface="Times New Roman" panose="02020603050405020304" pitchFamily="18" charset="0"/>
                  </a:rPr>
                  <a:t>Stabilizing phase</a:t>
                </a:r>
                <a:r>
                  <a:rPr lang="en-US" altLang="zh-CN">
                    <a:latin typeface="Times New Roman" panose="02020603050405020304" pitchFamily="18" charset="0"/>
                    <a:cs typeface="Times New Roman" panose="02020603050405020304" pitchFamily="18" charset="0"/>
                  </a:rPr>
                  <a:t>: apply </a:t>
                </a:r>
                <a14:m>
                  <m:oMath xmlns:m="http://schemas.openxmlformats.org/officeDocument/2006/math">
                    <m:r>
                      <a:rPr lang="en-US" altLang="zh-CN" b="0" i="1" smtClean="0">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𝑑</m:t>
                            </m:r>
                          </m:sub>
                        </m:sSub>
                      </m:sub>
                    </m:sSub>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oMath>
                </a14:m>
                <a:r>
                  <a:rPr lang="en-US" altLang="zh-CN">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𝑑</m:t>
                        </m:r>
                      </m:sub>
                    </m:sSub>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is the detected mode from mode detection phase.</a:t>
                </a:r>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98CA6C-6A28-42AC-B444-CFCB5A0C3B7A}"/>
                  </a:ext>
                </a:extLst>
              </p:cNvPr>
              <p:cNvSpPr>
                <a:spLocks noGrp="1" noRot="1" noChangeAspect="1" noMove="1" noResize="1" noEditPoints="1" noAdjustHandles="1" noChangeArrowheads="1" noChangeShapeType="1" noTextEdit="1"/>
              </p:cNvSpPr>
              <p:nvPr>
                <p:ph idx="1"/>
              </p:nvPr>
            </p:nvSpPr>
            <p:spPr>
              <a:xfrm>
                <a:off x="6644080" y="1825625"/>
                <a:ext cx="4848881" cy="4351338"/>
              </a:xfrm>
              <a:blipFill>
                <a:blip r:embed="rId2"/>
                <a:stretch>
                  <a:fillRect l="-2264" t="-2381" r="-1384" b="-980"/>
                </a:stretch>
              </a:blipFill>
            </p:spPr>
            <p:txBody>
              <a:bodyPr/>
              <a:lstStyle/>
              <a:p>
                <a:r>
                  <a:rPr lang="zh-CN" altLang="en-US">
                    <a:noFill/>
                  </a:rPr>
                  <a:t> </a:t>
                </a:r>
              </a:p>
            </p:txBody>
          </p:sp>
        </mc:Fallback>
      </mc:AlternateContent>
      <p:sp>
        <p:nvSpPr>
          <p:cNvPr id="13" name="页脚占位符 12">
            <a:extLst>
              <a:ext uri="{FF2B5EF4-FFF2-40B4-BE49-F238E27FC236}">
                <a16:creationId xmlns:a16="http://schemas.microsoft.com/office/drawing/2014/main" id="{76D1083D-31A9-468C-9EAB-FB48E1C50DA7}"/>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14" name="灯片编号占位符 13">
            <a:extLst>
              <a:ext uri="{FF2B5EF4-FFF2-40B4-BE49-F238E27FC236}">
                <a16:creationId xmlns:a16="http://schemas.microsoft.com/office/drawing/2014/main" id="{0D9CB7BA-7E09-4B5D-B88D-0051D1940F30}"/>
              </a:ext>
            </a:extLst>
          </p:cNvPr>
          <p:cNvSpPr>
            <a:spLocks noGrp="1"/>
          </p:cNvSpPr>
          <p:nvPr>
            <p:ph type="sldNum" sz="quarter" idx="12"/>
          </p:nvPr>
        </p:nvSpPr>
        <p:spPr/>
        <p:txBody>
          <a:bodyPr/>
          <a:lstStyle/>
          <a:p>
            <a:fld id="{19610490-86D2-491A-92B0-A39FF8707FD4}" type="slidenum">
              <a:rPr lang="zh-CN" altLang="en-US" smtClean="0"/>
              <a:t>36</a:t>
            </a:fld>
            <a:endParaRPr lang="zh-CN" altLang="en-US"/>
          </a:p>
        </p:txBody>
      </p:sp>
      <p:grpSp>
        <p:nvGrpSpPr>
          <p:cNvPr id="12" name="组合 11">
            <a:extLst>
              <a:ext uri="{FF2B5EF4-FFF2-40B4-BE49-F238E27FC236}">
                <a16:creationId xmlns:a16="http://schemas.microsoft.com/office/drawing/2014/main" id="{7663A160-F341-41C3-BA56-208775720038}"/>
              </a:ext>
            </a:extLst>
          </p:cNvPr>
          <p:cNvGrpSpPr/>
          <p:nvPr/>
        </p:nvGrpSpPr>
        <p:grpSpPr>
          <a:xfrm>
            <a:off x="369430" y="2028130"/>
            <a:ext cx="5856035" cy="3712412"/>
            <a:chOff x="2225835" y="2004969"/>
            <a:chExt cx="5856035" cy="3712412"/>
          </a:xfrm>
        </p:grpSpPr>
        <p:sp>
          <p:nvSpPr>
            <p:cNvPr id="4" name="矩形: 圆角 3">
              <a:extLst>
                <a:ext uri="{FF2B5EF4-FFF2-40B4-BE49-F238E27FC236}">
                  <a16:creationId xmlns:a16="http://schemas.microsoft.com/office/drawing/2014/main" id="{7B92F69B-E5D4-4677-92F6-8035AC5264A5}"/>
                </a:ext>
              </a:extLst>
            </p:cNvPr>
            <p:cNvSpPr/>
            <p:nvPr/>
          </p:nvSpPr>
          <p:spPr>
            <a:xfrm>
              <a:off x="5357768" y="2004969"/>
              <a:ext cx="1476463" cy="9144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a:t>Initialization</a:t>
              </a:r>
              <a:endParaRPr lang="zh-CN" altLang="en-US"/>
            </a:p>
          </p:txBody>
        </p:sp>
        <p:sp>
          <p:nvSpPr>
            <p:cNvPr id="5" name="矩形: 圆角 4">
              <a:extLst>
                <a:ext uri="{FF2B5EF4-FFF2-40B4-BE49-F238E27FC236}">
                  <a16:creationId xmlns:a16="http://schemas.microsoft.com/office/drawing/2014/main" id="{B2A3FACE-BAB0-4860-A54D-8D33FBB0BF99}"/>
                </a:ext>
              </a:extLst>
            </p:cNvPr>
            <p:cNvSpPr/>
            <p:nvPr/>
          </p:nvSpPr>
          <p:spPr>
            <a:xfrm>
              <a:off x="5357768" y="3403975"/>
              <a:ext cx="1476463" cy="9144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a:t>Mode detection</a:t>
              </a:r>
              <a:endParaRPr lang="zh-CN" altLang="en-US"/>
            </a:p>
          </p:txBody>
        </p:sp>
        <p:sp>
          <p:nvSpPr>
            <p:cNvPr id="6" name="矩形: 圆角 5">
              <a:extLst>
                <a:ext uri="{FF2B5EF4-FFF2-40B4-BE49-F238E27FC236}">
                  <a16:creationId xmlns:a16="http://schemas.microsoft.com/office/drawing/2014/main" id="{91EFCDCA-4EA7-4565-B03B-207C3A62B9D3}"/>
                </a:ext>
              </a:extLst>
            </p:cNvPr>
            <p:cNvSpPr/>
            <p:nvPr/>
          </p:nvSpPr>
          <p:spPr>
            <a:xfrm>
              <a:off x="5357768" y="4802981"/>
              <a:ext cx="1476463" cy="9144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a:t>Stabilization</a:t>
              </a:r>
              <a:endParaRPr lang="zh-CN" altLang="en-US"/>
            </a:p>
          </p:txBody>
        </p:sp>
        <p:sp>
          <p:nvSpPr>
            <p:cNvPr id="7" name="箭头: 下 6">
              <a:extLst>
                <a:ext uri="{FF2B5EF4-FFF2-40B4-BE49-F238E27FC236}">
                  <a16:creationId xmlns:a16="http://schemas.microsoft.com/office/drawing/2014/main" id="{451B5198-7716-4777-9EF4-34C8ED20DABE}"/>
                </a:ext>
              </a:extLst>
            </p:cNvPr>
            <p:cNvSpPr/>
            <p:nvPr/>
          </p:nvSpPr>
          <p:spPr>
            <a:xfrm>
              <a:off x="5931017" y="2919369"/>
              <a:ext cx="343948" cy="5096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B802ECE4-62CB-47EE-9368-6BD2A0E12C08}"/>
                </a:ext>
              </a:extLst>
            </p:cNvPr>
            <p:cNvSpPr/>
            <p:nvPr/>
          </p:nvSpPr>
          <p:spPr>
            <a:xfrm>
              <a:off x="5931017" y="4318375"/>
              <a:ext cx="343948" cy="5096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1D0A5D4-7979-4C4E-A595-6014AE7ECF96}"/>
                </a:ext>
              </a:extLst>
            </p:cNvPr>
            <p:cNvSpPr txBox="1"/>
            <p:nvPr/>
          </p:nvSpPr>
          <p:spPr>
            <a:xfrm>
              <a:off x="6274965" y="4363500"/>
              <a:ext cx="1806905" cy="369332"/>
            </a:xfrm>
            <a:prstGeom prst="rect">
              <a:avLst/>
            </a:prstGeom>
            <a:noFill/>
          </p:spPr>
          <p:txBody>
            <a:bodyPr wrap="none" rtlCol="0">
              <a:spAutoFit/>
            </a:bodyPr>
            <a:lstStyle/>
            <a:p>
              <a:r>
                <a:rPr lang="en-US" altLang="zh-CN"/>
                <a:t>Mode detected?</a:t>
              </a:r>
              <a:endParaRPr lang="zh-CN" altLang="en-US"/>
            </a:p>
          </p:txBody>
        </p:sp>
        <p:sp>
          <p:nvSpPr>
            <p:cNvPr id="10" name="箭头: 右弧形 9">
              <a:extLst>
                <a:ext uri="{FF2B5EF4-FFF2-40B4-BE49-F238E27FC236}">
                  <a16:creationId xmlns:a16="http://schemas.microsoft.com/office/drawing/2014/main" id="{68F874E6-D29A-4DB5-8C77-6D2057D06386}"/>
                </a:ext>
              </a:extLst>
            </p:cNvPr>
            <p:cNvSpPr/>
            <p:nvPr/>
          </p:nvSpPr>
          <p:spPr>
            <a:xfrm rot="10800000">
              <a:off x="3844595" y="3620199"/>
              <a:ext cx="1476463" cy="1659886"/>
            </a:xfrm>
            <a:prstGeom prst="curvedLeftArrow">
              <a:avLst>
                <a:gd name="adj1" fmla="val 18303"/>
                <a:gd name="adj2" fmla="val 50000"/>
                <a:gd name="adj3" fmla="val 22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71449AB3-B9C3-4A30-BDB6-1B3C1880A07C}"/>
                </a:ext>
              </a:extLst>
            </p:cNvPr>
            <p:cNvSpPr txBox="1"/>
            <p:nvPr/>
          </p:nvSpPr>
          <p:spPr>
            <a:xfrm>
              <a:off x="2225835" y="4349976"/>
              <a:ext cx="1554400" cy="646331"/>
            </a:xfrm>
            <a:prstGeom prst="rect">
              <a:avLst/>
            </a:prstGeom>
            <a:noFill/>
          </p:spPr>
          <p:txBody>
            <a:bodyPr wrap="square" rtlCol="0">
              <a:spAutoFit/>
            </a:bodyPr>
            <a:lstStyle/>
            <a:p>
              <a:r>
                <a:rPr lang="en-US" altLang="zh-CN"/>
                <a:t>Triggering condition met?</a:t>
              </a:r>
              <a:endParaRPr lang="zh-CN" altLang="en-US"/>
            </a:p>
          </p:txBody>
        </p:sp>
      </p:grpSp>
      <p:pic>
        <p:nvPicPr>
          <p:cNvPr id="15" name="图片 14">
            <a:extLst>
              <a:ext uri="{FF2B5EF4-FFF2-40B4-BE49-F238E27FC236}">
                <a16:creationId xmlns:a16="http://schemas.microsoft.com/office/drawing/2014/main" id="{954A454B-A28F-4647-AD82-DB5501F5EBE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6" name="图片 15">
            <a:extLst>
              <a:ext uri="{FF2B5EF4-FFF2-40B4-BE49-F238E27FC236}">
                <a16:creationId xmlns:a16="http://schemas.microsoft.com/office/drawing/2014/main" id="{95680188-C8F5-494A-BE68-059AEB0E763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03190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0489D1-9D4D-48C3-A789-98BCDEEC67FC}"/>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Advantages of our approach</a:t>
            </a:r>
            <a:endParaRPr lang="zh-CN" altLang="en-US" sz="360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81509291-14ED-474C-BA74-B260D530FA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9190"/>
          <a:stretch/>
        </p:blipFill>
        <p:spPr>
          <a:xfrm>
            <a:off x="642998" y="2090739"/>
            <a:ext cx="5348227" cy="2900362"/>
          </a:xfrm>
        </p:spPr>
      </p:pic>
      <p:sp>
        <p:nvSpPr>
          <p:cNvPr id="3" name="页脚占位符 2">
            <a:extLst>
              <a:ext uri="{FF2B5EF4-FFF2-40B4-BE49-F238E27FC236}">
                <a16:creationId xmlns:a16="http://schemas.microsoft.com/office/drawing/2014/main" id="{3AA55676-E6EF-46F6-9874-556B18C451BB}"/>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94DE885A-F152-4BAB-B3A5-6F606D265B75}"/>
              </a:ext>
            </a:extLst>
          </p:cNvPr>
          <p:cNvSpPr>
            <a:spLocks noGrp="1"/>
          </p:cNvSpPr>
          <p:nvPr>
            <p:ph type="sldNum" sz="quarter" idx="12"/>
          </p:nvPr>
        </p:nvSpPr>
        <p:spPr/>
        <p:txBody>
          <a:bodyPr/>
          <a:lstStyle/>
          <a:p>
            <a:fld id="{19610490-86D2-491A-92B0-A39FF8707FD4}" type="slidenum">
              <a:rPr lang="zh-CN" altLang="en-US" smtClean="0"/>
              <a:t>37</a:t>
            </a:fld>
            <a:endParaRPr lang="zh-CN" altLang="en-US"/>
          </a:p>
        </p:txBody>
      </p:sp>
      <p:sp>
        <p:nvSpPr>
          <p:cNvPr id="6" name="文本框 5">
            <a:extLst>
              <a:ext uri="{FF2B5EF4-FFF2-40B4-BE49-F238E27FC236}">
                <a16:creationId xmlns:a16="http://schemas.microsoft.com/office/drawing/2014/main" id="{F3EC4B31-ED7E-46B3-87AD-10A971A07401}"/>
              </a:ext>
            </a:extLst>
          </p:cNvPr>
          <p:cNvSpPr txBox="1"/>
          <p:nvPr/>
        </p:nvSpPr>
        <p:spPr>
          <a:xfrm>
            <a:off x="2019300" y="5206486"/>
            <a:ext cx="2377574" cy="369332"/>
          </a:xfrm>
          <a:prstGeom prst="rect">
            <a:avLst/>
          </a:prstGeom>
          <a:noFill/>
        </p:spPr>
        <p:txBody>
          <a:bodyPr wrap="none" rtlCol="0">
            <a:spAutoFit/>
          </a:bodyPr>
          <a:lstStyle/>
          <a:p>
            <a:r>
              <a:rPr lang="en-US" altLang="zh-CN">
                <a:latin typeface="Times New Roman" panose="02020603050405020304" pitchFamily="18" charset="0"/>
                <a:cs typeface="Times New Roman" panose="02020603050405020304" pitchFamily="18" charset="0"/>
              </a:rPr>
              <a:t>Mode detection scheme</a:t>
            </a: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7564A80-656A-417F-8FCC-9A59F73A6698}"/>
                  </a:ext>
                </a:extLst>
              </p:cNvPr>
              <p:cNvSpPr txBox="1"/>
              <p:nvPr/>
            </p:nvSpPr>
            <p:spPr>
              <a:xfrm>
                <a:off x="7591425" y="3218075"/>
                <a:ext cx="2750368" cy="322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𝑑</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e>
                      </m:d>
                      <m:r>
                        <a:rPr lang="en-US" altLang="zh-CN" b="0" i="1" smtClean="0">
                          <a:latin typeface="Cambria Math" panose="02040503050406030204" pitchFamily="18" charset="0"/>
                        </a:rPr>
                        <m:t>&gt;</m:t>
                      </m:r>
                      <m:r>
                        <a:rPr lang="en-US" altLang="zh-CN" b="0" i="1" smtClean="0">
                          <a:latin typeface="Cambria Math" panose="02040503050406030204" pitchFamily="18" charset="0"/>
                        </a:rPr>
                        <m:t>𝜆</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𝑑</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oMath>
                  </m:oMathPara>
                </a14:m>
                <a:endParaRPr lang="zh-CN" altLang="en-US"/>
              </a:p>
            </p:txBody>
          </p:sp>
        </mc:Choice>
        <mc:Fallback xmlns="">
          <p:sp>
            <p:nvSpPr>
              <p:cNvPr id="7" name="文本框 6">
                <a:extLst>
                  <a:ext uri="{FF2B5EF4-FFF2-40B4-BE49-F238E27FC236}">
                    <a16:creationId xmlns:a16="http://schemas.microsoft.com/office/drawing/2014/main" id="{77564A80-656A-417F-8FCC-9A59F73A6698}"/>
                  </a:ext>
                </a:extLst>
              </p:cNvPr>
              <p:cNvSpPr txBox="1">
                <a:spLocks noRot="1" noChangeAspect="1" noMove="1" noResize="1" noEditPoints="1" noAdjustHandles="1" noChangeArrowheads="1" noChangeShapeType="1" noTextEdit="1"/>
              </p:cNvSpPr>
              <p:nvPr/>
            </p:nvSpPr>
            <p:spPr>
              <a:xfrm>
                <a:off x="7591425" y="3218075"/>
                <a:ext cx="2750368" cy="322845"/>
              </a:xfrm>
              <a:prstGeom prst="rect">
                <a:avLst/>
              </a:prstGeom>
              <a:blipFill>
                <a:blip r:embed="rId3"/>
                <a:stretch>
                  <a:fillRect l="-1552" b="-1509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21DEA104-37E7-4056-9597-01A48F073389}"/>
              </a:ext>
            </a:extLst>
          </p:cNvPr>
          <p:cNvSpPr txBox="1"/>
          <p:nvPr/>
        </p:nvSpPr>
        <p:spPr>
          <a:xfrm>
            <a:off x="7473859" y="5206486"/>
            <a:ext cx="3138873" cy="369332"/>
          </a:xfrm>
          <a:prstGeom prst="rect">
            <a:avLst/>
          </a:prstGeom>
          <a:noFill/>
        </p:spPr>
        <p:txBody>
          <a:bodyPr wrap="none" rtlCol="0">
            <a:spAutoFit/>
          </a:bodyPr>
          <a:lstStyle/>
          <a:p>
            <a:r>
              <a:rPr lang="en-US" altLang="zh-CN">
                <a:latin typeface="Times New Roman" panose="02020603050405020304" pitchFamily="18" charset="0"/>
                <a:cs typeface="Times New Roman" panose="02020603050405020304" pitchFamily="18" charset="0"/>
              </a:rPr>
              <a:t>Triggering condition (noiseless)</a:t>
            </a:r>
            <a:endParaRPr lang="zh-CN" altLang="en-US">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A8CC51D-0B43-4E65-9885-0962AF72AFA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0" name="图片 9">
            <a:extLst>
              <a:ext uri="{FF2B5EF4-FFF2-40B4-BE49-F238E27FC236}">
                <a16:creationId xmlns:a16="http://schemas.microsoft.com/office/drawing/2014/main" id="{C8C430BD-9E20-42B5-A61D-EA9D2C9CFE30}"/>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88429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A346C-6409-4513-8535-B89B60FC9D7B}"/>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Stability analysis</a:t>
            </a:r>
            <a:endParaRPr lang="zh-CN" altLang="en-US" sz="3600">
              <a:latin typeface="Times New Roman" panose="02020603050405020304" pitchFamily="18" charset="0"/>
              <a:cs typeface="Times New Roman" panose="02020603050405020304" pitchFamily="18" charset="0"/>
            </a:endParaRPr>
          </a:p>
        </p:txBody>
      </p:sp>
      <p:pic>
        <p:nvPicPr>
          <p:cNvPr id="5" name="内容占位符 4" descr="图表&#10;&#10;描述已自动生成">
            <a:extLst>
              <a:ext uri="{FF2B5EF4-FFF2-40B4-BE49-F238E27FC236}">
                <a16:creationId xmlns:a16="http://schemas.microsoft.com/office/drawing/2014/main" id="{E0E391D2-42E7-46BE-A2F4-A6FBB3D23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5291" y="1392976"/>
            <a:ext cx="9921239" cy="2869907"/>
          </a:xfrm>
        </p:spPr>
      </p:pic>
      <p:sp>
        <p:nvSpPr>
          <p:cNvPr id="3" name="页脚占位符 2">
            <a:extLst>
              <a:ext uri="{FF2B5EF4-FFF2-40B4-BE49-F238E27FC236}">
                <a16:creationId xmlns:a16="http://schemas.microsoft.com/office/drawing/2014/main" id="{37497ECC-5DC0-49A7-B3C7-5F628725C3A5}"/>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E1216923-8BF8-4B02-8CE9-8E2A689597FB}"/>
              </a:ext>
            </a:extLst>
          </p:cNvPr>
          <p:cNvSpPr>
            <a:spLocks noGrp="1"/>
          </p:cNvSpPr>
          <p:nvPr>
            <p:ph type="sldNum" sz="quarter" idx="12"/>
          </p:nvPr>
        </p:nvSpPr>
        <p:spPr/>
        <p:txBody>
          <a:bodyPr/>
          <a:lstStyle/>
          <a:p>
            <a:fld id="{19610490-86D2-491A-92B0-A39FF8707FD4}" type="slidenum">
              <a:rPr lang="zh-CN" altLang="en-US" smtClean="0"/>
              <a:t>38</a:t>
            </a:fld>
            <a:endParaRPr lang="zh-CN" altLang="en-US"/>
          </a:p>
        </p:txBody>
      </p:sp>
      <p:sp>
        <p:nvSpPr>
          <p:cNvPr id="6" name="文本框 5">
            <a:extLst>
              <a:ext uri="{FF2B5EF4-FFF2-40B4-BE49-F238E27FC236}">
                <a16:creationId xmlns:a16="http://schemas.microsoft.com/office/drawing/2014/main" id="{B5E4F548-8AA6-40E1-A64D-630508CC5BA8}"/>
              </a:ext>
            </a:extLst>
          </p:cNvPr>
          <p:cNvSpPr txBox="1"/>
          <p:nvPr/>
        </p:nvSpPr>
        <p:spPr>
          <a:xfrm>
            <a:off x="1536903" y="4495528"/>
            <a:ext cx="9509740" cy="193899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Each </a:t>
            </a:r>
            <a:r>
              <a:rPr lang="en-US" altLang="zh-CN" sz="2400">
                <a:solidFill>
                  <a:schemeClr val="accent1"/>
                </a:solidFill>
                <a:latin typeface="Times New Roman" panose="02020603050405020304" pitchFamily="18" charset="0"/>
                <a:cs typeface="Times New Roman" panose="02020603050405020304" pitchFamily="18" charset="0"/>
              </a:rPr>
              <a:t>stabilizing phase </a:t>
            </a:r>
            <a:r>
              <a:rPr lang="en-US" altLang="zh-CN" sz="2400">
                <a:latin typeface="Times New Roman" panose="02020603050405020304" pitchFamily="18" charset="0"/>
                <a:cs typeface="Times New Roman" panose="02020603050405020304" pitchFamily="18" charset="0"/>
              </a:rPr>
              <a:t>is a </a:t>
            </a:r>
            <a:r>
              <a:rPr lang="en-US" altLang="zh-CN" sz="2400">
                <a:solidFill>
                  <a:schemeClr val="accent2"/>
                </a:solidFill>
                <a:latin typeface="Times New Roman" panose="02020603050405020304" pitchFamily="18" charset="0"/>
                <a:cs typeface="Times New Roman" panose="02020603050405020304" pitchFamily="18" charset="0"/>
              </a:rPr>
              <a:t>stable subsystem</a:t>
            </a:r>
          </a:p>
          <a:p>
            <a:pPr marL="285750" indent="-28575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Each </a:t>
            </a:r>
            <a:r>
              <a:rPr lang="en-US" altLang="zh-CN" sz="2400">
                <a:solidFill>
                  <a:schemeClr val="accent1"/>
                </a:solidFill>
                <a:latin typeface="Times New Roman" panose="02020603050405020304" pitchFamily="18" charset="0"/>
                <a:cs typeface="Times New Roman" panose="02020603050405020304" pitchFamily="18" charset="0"/>
              </a:rPr>
              <a:t>mode detection phase </a:t>
            </a:r>
            <a:r>
              <a:rPr lang="en-US" altLang="zh-CN" sz="2400">
                <a:latin typeface="Times New Roman" panose="02020603050405020304" pitchFamily="18" charset="0"/>
                <a:cs typeface="Times New Roman" panose="02020603050405020304" pitchFamily="18" charset="0"/>
              </a:rPr>
              <a:t>is an </a:t>
            </a:r>
            <a:r>
              <a:rPr lang="en-US" altLang="zh-CN" sz="2400">
                <a:solidFill>
                  <a:schemeClr val="accent2"/>
                </a:solidFill>
                <a:latin typeface="Times New Roman" panose="02020603050405020304" pitchFamily="18" charset="0"/>
                <a:cs typeface="Times New Roman" panose="02020603050405020304" pitchFamily="18" charset="0"/>
              </a:rPr>
              <a:t>unstable subsystem</a:t>
            </a:r>
          </a:p>
          <a:p>
            <a:pPr marL="285750" indent="-28575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Stability can be analyzed via </a:t>
            </a:r>
            <a:r>
              <a:rPr lang="en-US" altLang="zh-CN" sz="2400">
                <a:solidFill>
                  <a:schemeClr val="accent2"/>
                </a:solidFill>
                <a:latin typeface="Times New Roman" panose="02020603050405020304" pitchFamily="18" charset="0"/>
                <a:cs typeface="Times New Roman" panose="02020603050405020304" pitchFamily="18" charset="0"/>
              </a:rPr>
              <a:t>ADT-AAT conditions</a:t>
            </a:r>
          </a:p>
          <a:p>
            <a:pPr marL="285750" indent="-28575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The results show that our approach allows switching signals with much </a:t>
            </a:r>
            <a:r>
              <a:rPr lang="en-US" altLang="zh-CN" sz="2400">
                <a:solidFill>
                  <a:schemeClr val="accent1"/>
                </a:solidFill>
                <a:latin typeface="Times New Roman" panose="02020603050405020304" pitchFamily="18" charset="0"/>
                <a:cs typeface="Times New Roman" panose="02020603050405020304" pitchFamily="18" charset="0"/>
              </a:rPr>
              <a:t>faster</a:t>
            </a:r>
            <a:r>
              <a:rPr lang="en-US" altLang="zh-CN" sz="2400">
                <a:latin typeface="Times New Roman" panose="02020603050405020304" pitchFamily="18" charset="0"/>
                <a:cs typeface="Times New Roman" panose="02020603050405020304" pitchFamily="18" charset="0"/>
              </a:rPr>
              <a:t> switching.</a:t>
            </a:r>
            <a:endParaRPr lang="zh-CN" altLang="en-US" sz="240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241C5F5-EB0A-487C-BB59-93AAEA8CD385}"/>
              </a:ext>
            </a:extLst>
          </p:cNvPr>
          <p:cNvSpPr txBox="1"/>
          <p:nvPr/>
        </p:nvSpPr>
        <p:spPr>
          <a:xfrm>
            <a:off x="10741442" y="6017796"/>
            <a:ext cx="458780" cy="338554"/>
          </a:xfrm>
          <a:prstGeom prst="rect">
            <a:avLst/>
          </a:prstGeom>
          <a:noFill/>
        </p:spPr>
        <p:txBody>
          <a:bodyPr wrap="none" rtlCol="0">
            <a:spAutoFit/>
          </a:bodyPr>
          <a:lstStyle/>
          <a:p>
            <a:r>
              <a:rPr lang="en-US" altLang="zh-CN" sz="1600">
                <a:latin typeface="Times New Roman" panose="02020603050405020304" pitchFamily="18" charset="0"/>
                <a:cs typeface="Times New Roman" panose="02020603050405020304" pitchFamily="18" charset="0"/>
              </a:rPr>
              <a:t>[C]</a:t>
            </a:r>
            <a:endParaRPr lang="zh-CN" altLang="en-US" sz="160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D0FD92E8-8993-460B-93E7-2CF72E1E14E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0" name="图片 9">
            <a:extLst>
              <a:ext uri="{FF2B5EF4-FFF2-40B4-BE49-F238E27FC236}">
                <a16:creationId xmlns:a16="http://schemas.microsoft.com/office/drawing/2014/main" id="{A9DD2E47-052A-4961-8C01-087FD8E4486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65107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66674A3-AA1D-457F-A942-4959E0DB5100}"/>
              </a:ext>
            </a:extLst>
          </p:cNvPr>
          <p:cNvSpPr>
            <a:spLocks noGrp="1"/>
          </p:cNvSpPr>
          <p:nvPr>
            <p:ph idx="1"/>
          </p:nvPr>
        </p:nvSpPr>
        <p:spPr>
          <a:xfrm>
            <a:off x="838200" y="1981199"/>
            <a:ext cx="10515600" cy="4195763"/>
          </a:xfrm>
        </p:spPr>
        <p:txBody>
          <a:bodyPr>
            <a:normAutofit/>
          </a:bodyPr>
          <a:lstStyle/>
          <a:p>
            <a:r>
              <a:rPr lang="en-US" altLang="zh-CN" sz="3200">
                <a:latin typeface="Times New Roman" panose="02020603050405020304" pitchFamily="18" charset="0"/>
                <a:cs typeface="Times New Roman" panose="02020603050405020304" pitchFamily="18" charset="0"/>
              </a:rPr>
              <a:t>A numerical example with 5 states, 3 inputs, and 5 modes</a:t>
            </a:r>
            <a:endParaRPr lang="zh-CN" altLang="en-US" sz="3200">
              <a:latin typeface="Times New Roman" panose="02020603050405020304" pitchFamily="18" charset="0"/>
              <a:cs typeface="Times New Roman" panose="02020603050405020304" pitchFamily="18" charset="0"/>
            </a:endParaRPr>
          </a:p>
        </p:txBody>
      </p:sp>
      <p:sp>
        <p:nvSpPr>
          <p:cNvPr id="2" name="页脚占位符 1">
            <a:extLst>
              <a:ext uri="{FF2B5EF4-FFF2-40B4-BE49-F238E27FC236}">
                <a16:creationId xmlns:a16="http://schemas.microsoft.com/office/drawing/2014/main" id="{27DAD7BA-EFF8-47E6-BD34-2AE1468469D5}"/>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8908C016-0E7C-45CA-B3C8-A0E39759803E}"/>
              </a:ext>
            </a:extLst>
          </p:cNvPr>
          <p:cNvSpPr>
            <a:spLocks noGrp="1"/>
          </p:cNvSpPr>
          <p:nvPr>
            <p:ph type="sldNum" sz="quarter" idx="12"/>
          </p:nvPr>
        </p:nvSpPr>
        <p:spPr/>
        <p:txBody>
          <a:bodyPr/>
          <a:lstStyle/>
          <a:p>
            <a:fld id="{19610490-86D2-491A-92B0-A39FF8707FD4}" type="slidenum">
              <a:rPr lang="zh-CN" altLang="en-US" smtClean="0"/>
              <a:t>39</a:t>
            </a:fld>
            <a:endParaRPr lang="zh-CN" altLang="en-US"/>
          </a:p>
        </p:txBody>
      </p:sp>
      <p:pic>
        <p:nvPicPr>
          <p:cNvPr id="5" name="图片 4" descr="图表&#10;&#10;描述已自动生成">
            <a:extLst>
              <a:ext uri="{FF2B5EF4-FFF2-40B4-BE49-F238E27FC236}">
                <a16:creationId xmlns:a16="http://schemas.microsoft.com/office/drawing/2014/main" id="{7C032B5D-033E-4296-8B9E-C71AAEA1C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006" y="3500310"/>
            <a:ext cx="9783987" cy="2309940"/>
          </a:xfrm>
          <a:prstGeom prst="rect">
            <a:avLst/>
          </a:prstGeom>
        </p:spPr>
      </p:pic>
      <p:pic>
        <p:nvPicPr>
          <p:cNvPr id="6" name="图片 5">
            <a:extLst>
              <a:ext uri="{FF2B5EF4-FFF2-40B4-BE49-F238E27FC236}">
                <a16:creationId xmlns:a16="http://schemas.microsoft.com/office/drawing/2014/main" id="{7C0BF017-90D5-4BD7-9BED-D1365C3C8F9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8D6EC9B4-0554-4679-9BDE-7A646512B15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197112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F09A-06EE-4F15-4FF3-14539E61CA10}"/>
              </a:ext>
            </a:extLst>
          </p:cNvPr>
          <p:cNvSpPr>
            <a:spLocks noGrp="1"/>
          </p:cNvSpPr>
          <p:nvPr>
            <p:ph type="title"/>
          </p:nvPr>
        </p:nvSpPr>
        <p:spPr/>
        <p:txBody>
          <a:bodyPr>
            <a:normAutofit/>
          </a:bodyPr>
          <a:lstStyle/>
          <a:p>
            <a:r>
              <a:rPr lang="en-US" altLang="zh-CN" sz="5400">
                <a:latin typeface="Times New Roman" panose="02020603050405020304" pitchFamily="18" charset="0"/>
                <a:cs typeface="Times New Roman" panose="02020603050405020304" pitchFamily="18" charset="0"/>
              </a:rPr>
              <a:t>Outline</a:t>
            </a:r>
            <a:endParaRPr lang="zh-CN" altLang="en-US" sz="540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FDF90D97-C6DA-465D-9A13-FB727D9F087D}"/>
              </a:ext>
            </a:extLst>
          </p:cNvPr>
          <p:cNvSpPr>
            <a:spLocks noGrp="1"/>
          </p:cNvSpPr>
          <p:nvPr>
            <p:ph idx="1"/>
          </p:nvPr>
        </p:nvSpPr>
        <p:spPr>
          <a:xfrm>
            <a:off x="838200" y="1929384"/>
            <a:ext cx="10515600" cy="4251960"/>
          </a:xfrm>
        </p:spPr>
        <p:txBody>
          <a:bodyPr>
            <a:normAutofit/>
          </a:bodyPr>
          <a:lstStyle/>
          <a:p>
            <a:r>
              <a:rPr lang="en-US" altLang="zh-CN" sz="2200">
                <a:latin typeface="Times New Roman" panose="02020603050405020304" pitchFamily="18" charset="0"/>
                <a:cs typeface="Times New Roman" panose="02020603050405020304" pitchFamily="18" charset="0"/>
              </a:rPr>
              <a:t>Switched system overview</a:t>
            </a:r>
          </a:p>
          <a:p>
            <a:r>
              <a:rPr lang="en-US" altLang="zh-CN" sz="2200">
                <a:solidFill>
                  <a:schemeClr val="bg2"/>
                </a:solidFill>
                <a:latin typeface="Times New Roman" panose="02020603050405020304" pitchFamily="18" charset="0"/>
                <a:cs typeface="Times New Roman" panose="02020603050405020304" pitchFamily="18" charset="0"/>
              </a:rPr>
              <a:t>Deterministic stability</a:t>
            </a:r>
          </a:p>
          <a:p>
            <a:pPr lvl="1"/>
            <a:r>
              <a:rPr lang="en-US" altLang="zh-CN" sz="2200">
                <a:solidFill>
                  <a:schemeClr val="bg2"/>
                </a:solidFill>
                <a:latin typeface="Times New Roman" panose="02020603050405020304" pitchFamily="18" charset="0"/>
                <a:cs typeface="Times New Roman" panose="02020603050405020304" pitchFamily="18" charset="0"/>
              </a:rPr>
              <a:t>Stability/stabilization via ADT/AAT switching</a:t>
            </a:r>
          </a:p>
          <a:p>
            <a:pPr lvl="1"/>
            <a:r>
              <a:rPr lang="en-US" altLang="zh-CN" sz="2200">
                <a:solidFill>
                  <a:schemeClr val="bg2"/>
                </a:solidFill>
                <a:latin typeface="Times New Roman" panose="02020603050405020304" pitchFamily="18" charset="0"/>
                <a:cs typeface="Times New Roman" panose="02020603050405020304" pitchFamily="18" charset="0"/>
              </a:rPr>
              <a:t>General ISS/</a:t>
            </a:r>
            <a:r>
              <a:rPr lang="en-US" altLang="zh-CN" sz="2200" err="1">
                <a:solidFill>
                  <a:schemeClr val="bg2"/>
                </a:solidFill>
                <a:latin typeface="Times New Roman" panose="02020603050405020304" pitchFamily="18" charset="0"/>
                <a:cs typeface="Times New Roman" panose="02020603050405020304" pitchFamily="18" charset="0"/>
              </a:rPr>
              <a:t>iISS</a:t>
            </a:r>
            <a:r>
              <a:rPr lang="en-US" altLang="zh-CN" sz="2200">
                <a:solidFill>
                  <a:schemeClr val="bg2"/>
                </a:solidFill>
                <a:latin typeface="Times New Roman" panose="02020603050405020304" pitchFamily="18" charset="0"/>
                <a:cs typeface="Times New Roman" panose="02020603050405020304" pitchFamily="18" charset="0"/>
              </a:rPr>
              <a:t> switching signals for switched systems with nonlinear supply functions</a:t>
            </a:r>
          </a:p>
          <a:p>
            <a:pPr lvl="1"/>
            <a:r>
              <a:rPr lang="en-US" altLang="zh-CN" sz="2200">
                <a:solidFill>
                  <a:schemeClr val="bg2"/>
                </a:solidFill>
                <a:latin typeface="Times New Roman" panose="02020603050405020304" pitchFamily="18" charset="0"/>
                <a:cs typeface="Times New Roman" panose="02020603050405020304" pitchFamily="18" charset="0"/>
              </a:rPr>
              <a:t>Application study: data-driven approach for online stabilization of unknown switched linear systems</a:t>
            </a:r>
          </a:p>
          <a:p>
            <a:r>
              <a:rPr lang="en-US" altLang="zh-CN" sz="2200">
                <a:solidFill>
                  <a:schemeClr val="bg2"/>
                </a:solidFill>
                <a:latin typeface="Times New Roman" panose="02020603050405020304" pitchFamily="18" charset="0"/>
                <a:cs typeface="Times New Roman" panose="02020603050405020304" pitchFamily="18" charset="0"/>
              </a:rPr>
              <a:t>Stochastic stability</a:t>
            </a:r>
          </a:p>
          <a:p>
            <a:pPr lvl="1"/>
            <a:r>
              <a:rPr lang="en-US" altLang="zh-CN" sz="2200">
                <a:solidFill>
                  <a:schemeClr val="bg2"/>
                </a:solidFill>
                <a:latin typeface="Times New Roman" panose="02020603050405020304" pitchFamily="18" charset="0"/>
                <a:cs typeface="Times New Roman" panose="02020603050405020304" pitchFamily="18" charset="0"/>
              </a:rPr>
              <a:t>GAS </a:t>
            </a:r>
            <a:r>
              <a:rPr lang="en-US" altLang="zh-CN" sz="2200" err="1">
                <a:solidFill>
                  <a:schemeClr val="bg2"/>
                </a:solidFill>
                <a:latin typeface="Times New Roman" panose="02020603050405020304" pitchFamily="18" charset="0"/>
                <a:cs typeface="Times New Roman" panose="02020603050405020304" pitchFamily="18" charset="0"/>
              </a:rPr>
              <a:t>a.s.</a:t>
            </a:r>
            <a:r>
              <a:rPr lang="en-US" altLang="zh-CN" sz="2200">
                <a:solidFill>
                  <a:schemeClr val="bg2"/>
                </a:solidFill>
                <a:latin typeface="Times New Roman" panose="02020603050405020304" pitchFamily="18" charset="0"/>
                <a:cs typeface="Times New Roman" panose="02020603050405020304" pitchFamily="18" charset="0"/>
              </a:rPr>
              <a:t> via ADT/AAT conditions</a:t>
            </a:r>
          </a:p>
          <a:p>
            <a:pPr lvl="1"/>
            <a:r>
              <a:rPr lang="en-US" altLang="zh-CN" sz="2200">
                <a:solidFill>
                  <a:schemeClr val="bg2"/>
                </a:solidFill>
                <a:latin typeface="Times New Roman" panose="02020603050405020304" pitchFamily="18" charset="0"/>
                <a:cs typeface="Times New Roman" panose="02020603050405020304" pitchFamily="18" charset="0"/>
              </a:rPr>
              <a:t>Asymptotic moment stability via studying auxiliary linear time-delay system</a:t>
            </a:r>
          </a:p>
          <a:p>
            <a:r>
              <a:rPr lang="en-US" altLang="zh-CN" sz="2200">
                <a:solidFill>
                  <a:schemeClr val="bg2"/>
                </a:solidFill>
                <a:latin typeface="Times New Roman" panose="02020603050405020304" pitchFamily="18" charset="0"/>
                <a:cs typeface="Times New Roman" panose="02020603050405020304" pitchFamily="18" charset="0"/>
              </a:rPr>
              <a:t>Conclusion and future work</a:t>
            </a:r>
            <a:endParaRPr lang="zh-CN" altLang="en-US" sz="2200">
              <a:solidFill>
                <a:schemeClr val="bg2"/>
              </a:solidFill>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65D32208-EF5F-4BE2-9AC5-32B3706F23CE}"/>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49BD1FB3-732C-4BA7-9028-5D55D26D566B}"/>
              </a:ext>
            </a:extLst>
          </p:cNvPr>
          <p:cNvSpPr>
            <a:spLocks noGrp="1"/>
          </p:cNvSpPr>
          <p:nvPr>
            <p:ph type="sldNum" sz="quarter" idx="12"/>
          </p:nvPr>
        </p:nvSpPr>
        <p:spPr/>
        <p:txBody>
          <a:bodyPr/>
          <a:lstStyle/>
          <a:p>
            <a:fld id="{19610490-86D2-491A-92B0-A39FF8707FD4}" type="slidenum">
              <a:rPr lang="zh-CN" altLang="en-US" smtClean="0"/>
              <a:t>4</a:t>
            </a:fld>
            <a:endParaRPr lang="zh-CN" altLang="en-US"/>
          </a:p>
        </p:txBody>
      </p:sp>
      <p:pic>
        <p:nvPicPr>
          <p:cNvPr id="8" name="图片 7">
            <a:extLst>
              <a:ext uri="{FF2B5EF4-FFF2-40B4-BE49-F238E27FC236}">
                <a16:creationId xmlns:a16="http://schemas.microsoft.com/office/drawing/2014/main" id="{4746FCF4-6BB9-49E6-9F3E-9841388B5D2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370713"/>
            <a:ext cx="2340000" cy="108000"/>
          </a:xfrm>
          <a:prstGeom prst="rect">
            <a:avLst/>
          </a:prstGeom>
        </p:spPr>
      </p:pic>
      <p:pic>
        <p:nvPicPr>
          <p:cNvPr id="10" name="图片 9">
            <a:extLst>
              <a:ext uri="{FF2B5EF4-FFF2-40B4-BE49-F238E27FC236}">
                <a16:creationId xmlns:a16="http://schemas.microsoft.com/office/drawing/2014/main" id="{ADBAF66D-75BE-48B0-B75B-F11CB565005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2" name="图片 11">
            <a:extLst>
              <a:ext uri="{FF2B5EF4-FFF2-40B4-BE49-F238E27FC236}">
                <a16:creationId xmlns:a16="http://schemas.microsoft.com/office/drawing/2014/main" id="{D8F170FC-6827-4A72-A284-D49A29D73BC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954808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F09A-06EE-4F15-4FF3-14539E61CA10}"/>
              </a:ext>
            </a:extLst>
          </p:cNvPr>
          <p:cNvSpPr>
            <a:spLocks noGrp="1"/>
          </p:cNvSpPr>
          <p:nvPr>
            <p:ph type="title"/>
          </p:nvPr>
        </p:nvSpPr>
        <p:spPr/>
        <p:txBody>
          <a:bodyPr>
            <a:normAutofit/>
          </a:bodyPr>
          <a:lstStyle/>
          <a:p>
            <a:r>
              <a:rPr lang="en-US" altLang="zh-CN" sz="5400">
                <a:latin typeface="Times New Roman" panose="02020603050405020304" pitchFamily="18" charset="0"/>
                <a:cs typeface="Times New Roman" panose="02020603050405020304" pitchFamily="18" charset="0"/>
              </a:rPr>
              <a:t>Outline</a:t>
            </a:r>
            <a:endParaRPr lang="zh-CN" altLang="en-US" sz="540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FDF90D97-C6DA-465D-9A13-FB727D9F087D}"/>
              </a:ext>
            </a:extLst>
          </p:cNvPr>
          <p:cNvSpPr>
            <a:spLocks noGrp="1"/>
          </p:cNvSpPr>
          <p:nvPr>
            <p:ph idx="1"/>
          </p:nvPr>
        </p:nvSpPr>
        <p:spPr>
          <a:xfrm>
            <a:off x="838200" y="1929384"/>
            <a:ext cx="10515600" cy="4251960"/>
          </a:xfrm>
        </p:spPr>
        <p:txBody>
          <a:bodyPr>
            <a:normAutofit/>
          </a:bodyPr>
          <a:lstStyle/>
          <a:p>
            <a:r>
              <a:rPr lang="en-US" altLang="zh-CN" sz="2200">
                <a:solidFill>
                  <a:schemeClr val="bg2"/>
                </a:solidFill>
                <a:latin typeface="Times New Roman" panose="02020603050405020304" pitchFamily="18" charset="0"/>
                <a:cs typeface="Times New Roman" panose="02020603050405020304" pitchFamily="18" charset="0"/>
              </a:rPr>
              <a:t>Switched system overview</a:t>
            </a:r>
          </a:p>
          <a:p>
            <a:r>
              <a:rPr lang="en-US" altLang="zh-CN" sz="2200">
                <a:solidFill>
                  <a:schemeClr val="bg2"/>
                </a:solidFill>
                <a:latin typeface="Times New Roman" panose="02020603050405020304" pitchFamily="18" charset="0"/>
                <a:cs typeface="Times New Roman" panose="02020603050405020304" pitchFamily="18" charset="0"/>
              </a:rPr>
              <a:t>Deterministic stability</a:t>
            </a:r>
          </a:p>
          <a:p>
            <a:pPr lvl="1"/>
            <a:r>
              <a:rPr lang="en-US" altLang="zh-CN" sz="2200">
                <a:solidFill>
                  <a:schemeClr val="bg2"/>
                </a:solidFill>
                <a:latin typeface="Times New Roman" panose="02020603050405020304" pitchFamily="18" charset="0"/>
                <a:cs typeface="Times New Roman" panose="02020603050405020304" pitchFamily="18" charset="0"/>
              </a:rPr>
              <a:t>Stability/stabilization via ADT/AAT switching</a:t>
            </a:r>
          </a:p>
          <a:p>
            <a:pPr lvl="1"/>
            <a:r>
              <a:rPr lang="en-US" altLang="zh-CN" sz="2200">
                <a:solidFill>
                  <a:schemeClr val="bg2"/>
                </a:solidFill>
                <a:latin typeface="Times New Roman" panose="02020603050405020304" pitchFamily="18" charset="0"/>
                <a:cs typeface="Times New Roman" panose="02020603050405020304" pitchFamily="18" charset="0"/>
              </a:rPr>
              <a:t>General ISS/</a:t>
            </a:r>
            <a:r>
              <a:rPr lang="en-US" altLang="zh-CN" sz="2200" err="1">
                <a:solidFill>
                  <a:schemeClr val="bg2"/>
                </a:solidFill>
                <a:latin typeface="Times New Roman" panose="02020603050405020304" pitchFamily="18" charset="0"/>
                <a:cs typeface="Times New Roman" panose="02020603050405020304" pitchFamily="18" charset="0"/>
              </a:rPr>
              <a:t>iISS</a:t>
            </a:r>
            <a:r>
              <a:rPr lang="en-US" altLang="zh-CN" sz="2200">
                <a:solidFill>
                  <a:schemeClr val="bg2"/>
                </a:solidFill>
                <a:latin typeface="Times New Roman" panose="02020603050405020304" pitchFamily="18" charset="0"/>
                <a:cs typeface="Times New Roman" panose="02020603050405020304" pitchFamily="18" charset="0"/>
              </a:rPr>
              <a:t> switching signals for switched systems with nonlinear supply functions</a:t>
            </a:r>
          </a:p>
          <a:p>
            <a:pPr lvl="1"/>
            <a:r>
              <a:rPr lang="en-US" altLang="zh-CN" sz="2200">
                <a:solidFill>
                  <a:schemeClr val="bg2"/>
                </a:solidFill>
                <a:latin typeface="Times New Roman" panose="02020603050405020304" pitchFamily="18" charset="0"/>
                <a:cs typeface="Times New Roman" panose="02020603050405020304" pitchFamily="18" charset="0"/>
              </a:rPr>
              <a:t>Application study: data-driven approach for online stabilization of unknown switched linear systems</a:t>
            </a:r>
          </a:p>
          <a:p>
            <a:r>
              <a:rPr lang="en-US" altLang="zh-CN" sz="2200">
                <a:latin typeface="Times New Roman" panose="02020603050405020304" pitchFamily="18" charset="0"/>
                <a:cs typeface="Times New Roman" panose="02020603050405020304" pitchFamily="18" charset="0"/>
              </a:rPr>
              <a:t>Stochastic stability</a:t>
            </a:r>
          </a:p>
          <a:p>
            <a:pPr lvl="1"/>
            <a:r>
              <a:rPr lang="en-US" altLang="zh-CN" sz="2200">
                <a:latin typeface="Times New Roman" panose="02020603050405020304" pitchFamily="18" charset="0"/>
                <a:cs typeface="Times New Roman" panose="02020603050405020304" pitchFamily="18" charset="0"/>
              </a:rPr>
              <a:t>GAS </a:t>
            </a:r>
            <a:r>
              <a:rPr lang="en-US" altLang="zh-CN" sz="2200" err="1">
                <a:latin typeface="Times New Roman" panose="02020603050405020304" pitchFamily="18" charset="0"/>
                <a:cs typeface="Times New Roman" panose="02020603050405020304" pitchFamily="18" charset="0"/>
              </a:rPr>
              <a:t>a.s.</a:t>
            </a:r>
            <a:r>
              <a:rPr lang="en-US" altLang="zh-CN" sz="2200">
                <a:latin typeface="Times New Roman" panose="02020603050405020304" pitchFamily="18" charset="0"/>
                <a:cs typeface="Times New Roman" panose="02020603050405020304" pitchFamily="18" charset="0"/>
              </a:rPr>
              <a:t> via ADT/AAT conditions</a:t>
            </a:r>
          </a:p>
          <a:p>
            <a:pPr lvl="1"/>
            <a:r>
              <a:rPr lang="en-US" altLang="zh-CN" sz="2200">
                <a:solidFill>
                  <a:schemeClr val="bg2"/>
                </a:solidFill>
                <a:latin typeface="Times New Roman" panose="02020603050405020304" pitchFamily="18" charset="0"/>
                <a:cs typeface="Times New Roman" panose="02020603050405020304" pitchFamily="18" charset="0"/>
              </a:rPr>
              <a:t>Asymptotic moment stability via studying auxiliary linear time-delay system</a:t>
            </a:r>
          </a:p>
          <a:p>
            <a:r>
              <a:rPr lang="en-US" altLang="zh-CN" sz="2200">
                <a:solidFill>
                  <a:schemeClr val="bg2"/>
                </a:solidFill>
                <a:latin typeface="Times New Roman" panose="02020603050405020304" pitchFamily="18" charset="0"/>
                <a:cs typeface="Times New Roman" panose="02020603050405020304" pitchFamily="18" charset="0"/>
              </a:rPr>
              <a:t>Conclusion and future work</a:t>
            </a:r>
            <a:endParaRPr lang="zh-CN" altLang="en-US" sz="2200">
              <a:solidFill>
                <a:schemeClr val="bg2"/>
              </a:solidFill>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DF8774D7-77CB-4728-86DE-2E4983021D82}"/>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4E2DCE98-F600-40F8-83B5-272C1FE6743F}"/>
              </a:ext>
            </a:extLst>
          </p:cNvPr>
          <p:cNvSpPr>
            <a:spLocks noGrp="1"/>
          </p:cNvSpPr>
          <p:nvPr>
            <p:ph type="sldNum" sz="quarter" idx="12"/>
          </p:nvPr>
        </p:nvSpPr>
        <p:spPr/>
        <p:txBody>
          <a:bodyPr/>
          <a:lstStyle/>
          <a:p>
            <a:fld id="{19610490-86D2-491A-92B0-A39FF8707FD4}" type="slidenum">
              <a:rPr lang="zh-CN" altLang="en-US" smtClean="0"/>
              <a:t>40</a:t>
            </a:fld>
            <a:endParaRPr lang="zh-CN" altLang="en-US"/>
          </a:p>
        </p:txBody>
      </p:sp>
      <p:pic>
        <p:nvPicPr>
          <p:cNvPr id="8" name="图片 7">
            <a:extLst>
              <a:ext uri="{FF2B5EF4-FFF2-40B4-BE49-F238E27FC236}">
                <a16:creationId xmlns:a16="http://schemas.microsoft.com/office/drawing/2014/main" id="{542A39ED-7B75-4435-898D-4C92F6B04F8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370713"/>
            <a:ext cx="2340000" cy="108000"/>
          </a:xfrm>
          <a:prstGeom prst="rect">
            <a:avLst/>
          </a:prstGeom>
        </p:spPr>
      </p:pic>
      <p:pic>
        <p:nvPicPr>
          <p:cNvPr id="9" name="图片 8">
            <a:extLst>
              <a:ext uri="{FF2B5EF4-FFF2-40B4-BE49-F238E27FC236}">
                <a16:creationId xmlns:a16="http://schemas.microsoft.com/office/drawing/2014/main" id="{C1C21DEF-00FF-498C-9F99-9F886C4DDE7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0" name="图片 9">
            <a:extLst>
              <a:ext uri="{FF2B5EF4-FFF2-40B4-BE49-F238E27FC236}">
                <a16:creationId xmlns:a16="http://schemas.microsoft.com/office/drawing/2014/main" id="{9BE47CC6-225B-402B-B318-40FCAC7B291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333766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66A732-0634-4A3B-A6B4-D7D093A13752}"/>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Stochastic vs deterministic</a:t>
            </a:r>
            <a:endParaRPr lang="zh-CN" altLang="en-US" sz="3600">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A8F7969C-B916-45C5-93DF-F3D7A7D9BCF9}"/>
              </a:ext>
            </a:extLst>
          </p:cNvPr>
          <p:cNvSpPr>
            <a:spLocks noGrp="1"/>
          </p:cNvSpPr>
          <p:nvPr>
            <p:ph idx="1"/>
          </p:nvPr>
        </p:nvSpPr>
        <p:spPr/>
        <p:txBody>
          <a:bodyPr>
            <a:normAutofit/>
          </a:bodyPr>
          <a:lstStyle/>
          <a:p>
            <a:r>
              <a:rPr lang="en-US" altLang="zh-CN">
                <a:latin typeface="Times New Roman" panose="02020603050405020304" pitchFamily="18" charset="0"/>
                <a:cs typeface="Times New Roman" panose="02020603050405020304" pitchFamily="18" charset="0"/>
              </a:rPr>
              <a:t>Unlike deterministic switching signals, a stochastic switching signal can have </a:t>
            </a:r>
            <a:r>
              <a:rPr lang="en-US" altLang="zh-CN">
                <a:solidFill>
                  <a:srgbClr val="FF0000"/>
                </a:solidFill>
                <a:latin typeface="Times New Roman" panose="02020603050405020304" pitchFamily="18" charset="0"/>
                <a:cs typeface="Times New Roman" panose="02020603050405020304" pitchFamily="18" charset="0"/>
              </a:rPr>
              <a:t>random</a:t>
            </a:r>
            <a:r>
              <a:rPr lang="en-US" altLang="zh-CN">
                <a:latin typeface="Times New Roman" panose="02020603050405020304" pitchFamily="18" charset="0"/>
                <a:cs typeface="Times New Roman" panose="02020603050405020304" pitchFamily="18" charset="0"/>
              </a:rPr>
              <a:t> switches.</a:t>
            </a:r>
          </a:p>
          <a:p>
            <a:r>
              <a:rPr lang="en-US" altLang="zh-CN">
                <a:latin typeface="Times New Roman" panose="02020603050405020304" pitchFamily="18" charset="0"/>
                <a:cs typeface="Times New Roman" panose="02020603050405020304" pitchFamily="18" charset="0"/>
              </a:rPr>
              <a:t>Frequency of switches and activation time of modes are also random.</a:t>
            </a:r>
          </a:p>
          <a:p>
            <a:r>
              <a:rPr lang="en-US" altLang="zh-CN">
                <a:latin typeface="Times New Roman" panose="02020603050405020304" pitchFamily="18" charset="0"/>
                <a:cs typeface="Times New Roman" panose="02020603050405020304" pitchFamily="18" charset="0"/>
              </a:rPr>
              <a:t>ADT, AAT conditions becomes unsuitable. </a:t>
            </a:r>
          </a:p>
          <a:p>
            <a:r>
              <a:rPr lang="en-US" altLang="zh-CN">
                <a:latin typeface="Times New Roman" panose="02020603050405020304" pitchFamily="18" charset="0"/>
                <a:cs typeface="Times New Roman" panose="02020603050405020304" pitchFamily="18" charset="0"/>
              </a:rPr>
              <a:t>However, </a:t>
            </a:r>
            <a:r>
              <a:rPr lang="en-US" altLang="zh-CN">
                <a:solidFill>
                  <a:schemeClr val="accent1"/>
                </a:solidFill>
                <a:latin typeface="Times New Roman" panose="02020603050405020304" pitchFamily="18" charset="0"/>
                <a:cs typeface="Times New Roman" panose="02020603050405020304" pitchFamily="18" charset="0"/>
              </a:rPr>
              <a:t>expectations</a:t>
            </a:r>
            <a:r>
              <a:rPr lang="en-US" altLang="zh-CN">
                <a:latin typeface="Times New Roman" panose="02020603050405020304" pitchFamily="18" charset="0"/>
                <a:cs typeface="Times New Roman" panose="02020603050405020304" pitchFamily="18" charset="0"/>
              </a:rPr>
              <a:t> of dwell time and activation time still make sense.</a:t>
            </a:r>
          </a:p>
          <a:p>
            <a:r>
              <a:rPr lang="en-US" altLang="zh-CN">
                <a:latin typeface="Times New Roman" panose="02020603050405020304" pitchFamily="18" charset="0"/>
                <a:cs typeface="Times New Roman" panose="02020603050405020304" pitchFamily="18" charset="0"/>
              </a:rPr>
              <a:t>ADT, AAT conditions can be imposed on these expectations.</a:t>
            </a:r>
            <a:endParaRPr lang="zh-CN" altLang="en-US">
              <a:latin typeface="Times New Roman" panose="02020603050405020304" pitchFamily="18" charset="0"/>
              <a:cs typeface="Times New Roman" panose="02020603050405020304" pitchFamily="18" charset="0"/>
            </a:endParaRPr>
          </a:p>
        </p:txBody>
      </p:sp>
      <p:sp>
        <p:nvSpPr>
          <p:cNvPr id="2" name="页脚占位符 1">
            <a:extLst>
              <a:ext uri="{FF2B5EF4-FFF2-40B4-BE49-F238E27FC236}">
                <a16:creationId xmlns:a16="http://schemas.microsoft.com/office/drawing/2014/main" id="{4B9FA681-627F-4C89-BA4B-E68FB8BF28C2}"/>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3" name="灯片编号占位符 2">
            <a:extLst>
              <a:ext uri="{FF2B5EF4-FFF2-40B4-BE49-F238E27FC236}">
                <a16:creationId xmlns:a16="http://schemas.microsoft.com/office/drawing/2014/main" id="{526D8C1F-1722-4ECF-B11E-C20D0CDB73C1}"/>
              </a:ext>
            </a:extLst>
          </p:cNvPr>
          <p:cNvSpPr>
            <a:spLocks noGrp="1"/>
          </p:cNvSpPr>
          <p:nvPr>
            <p:ph type="sldNum" sz="quarter" idx="12"/>
          </p:nvPr>
        </p:nvSpPr>
        <p:spPr/>
        <p:txBody>
          <a:bodyPr/>
          <a:lstStyle/>
          <a:p>
            <a:fld id="{19610490-86D2-491A-92B0-A39FF8707FD4}" type="slidenum">
              <a:rPr lang="zh-CN" altLang="en-US" smtClean="0"/>
              <a:t>41</a:t>
            </a:fld>
            <a:endParaRPr lang="zh-CN" altLang="en-US"/>
          </a:p>
        </p:txBody>
      </p:sp>
      <p:pic>
        <p:nvPicPr>
          <p:cNvPr id="6" name="图片 5">
            <a:extLst>
              <a:ext uri="{FF2B5EF4-FFF2-40B4-BE49-F238E27FC236}">
                <a16:creationId xmlns:a16="http://schemas.microsoft.com/office/drawing/2014/main" id="{4B649A20-1B77-4BF3-8338-7392DF3A8BF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CD81CF1E-CA9A-4672-9A1D-AC898F7A86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97440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75251-E627-4216-B38E-8C6CFD5D2449}"/>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Markovian/semi-Markovian switched systems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9885562-3742-429E-9EA7-19C026EC6D5F}"/>
                  </a:ext>
                </a:extLst>
              </p:cNvPr>
              <p:cNvSpPr>
                <a:spLocks noGrp="1"/>
              </p:cNvSpPr>
              <p:nvPr>
                <p:ph idx="1"/>
              </p:nvPr>
            </p:nvSpPr>
            <p:spPr/>
            <p:txBody>
              <a:bodyPr>
                <a:normAutofit fontScale="92500"/>
              </a:bodyPr>
              <a:lstStyle/>
              <a:p>
                <a:r>
                  <a:rPr lang="en-US" altLang="zh-CN" sz="2400">
                    <a:latin typeface="Times New Roman" panose="02020603050405020304" pitchFamily="18" charset="0"/>
                    <a:cs typeface="Times New Roman" panose="02020603050405020304" pitchFamily="18" charset="0"/>
                  </a:rPr>
                  <a:t>Dynamics is the same as deterministic switched systems</a:t>
                </a:r>
              </a:p>
              <a:p>
                <a:r>
                  <a:rPr lang="en-US" altLang="zh-CN" sz="2400">
                    <a:latin typeface="Times New Roman" panose="02020603050405020304" pitchFamily="18" charset="0"/>
                    <a:cs typeface="Times New Roman" panose="02020603050405020304" pitchFamily="18" charset="0"/>
                  </a:rPr>
                  <a:t>Switching signals are generated by </a:t>
                </a:r>
                <a:r>
                  <a:rPr lang="en-US" altLang="zh-CN" sz="2400">
                    <a:solidFill>
                      <a:schemeClr val="accent1"/>
                    </a:solidFill>
                    <a:latin typeface="Times New Roman" panose="02020603050405020304" pitchFamily="18" charset="0"/>
                    <a:cs typeface="Times New Roman" panose="02020603050405020304" pitchFamily="18" charset="0"/>
                  </a:rPr>
                  <a:t>Markov/semi-Markov processes</a:t>
                </a:r>
                <a:r>
                  <a:rPr lang="en-US" altLang="zh-CN" sz="240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𝑆𝑀</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𝑝</m:t>
                            </m:r>
                          </m:e>
                          <m:sup>
                            <m:r>
                              <a:rPr lang="en-US" altLang="zh-CN" sz="2400" b="0" i="1" smtClean="0">
                                <a:latin typeface="Cambria Math" panose="02040503050406030204" pitchFamily="18" charset="0"/>
                              </a:rPr>
                              <m:t>𝑜</m:t>
                            </m:r>
                          </m:sup>
                        </m:sSup>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Π</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Ψ</m:t>
                        </m:r>
                      </m:e>
                    </m:d>
                    <m:r>
                      <a:rPr lang="en-US" altLang="zh-CN" sz="2400" b="0" i="1" smtClean="0">
                        <a:latin typeface="Cambria Math" panose="02040503050406030204" pitchFamily="18" charset="0"/>
                      </a:rPr>
                      <m:t>,</m:t>
                    </m:r>
                  </m:oMath>
                </a14:m>
                <a:endParaRPr lang="en-US" altLang="zh-CN" sz="2400" b="0">
                  <a:latin typeface="Times New Roman" panose="02020603050405020304" pitchFamily="18" charset="0"/>
                  <a:cs typeface="Times New Roman" panose="02020603050405020304" pitchFamily="18" charset="0"/>
                </a:endParaRPr>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𝑜</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𝑝</m:t>
                        </m:r>
                      </m:sup>
                    </m:sSup>
                  </m:oMath>
                </a14:m>
                <a:r>
                  <a:rPr lang="en-US" altLang="zh-CN">
                    <a:latin typeface="Times New Roman" panose="02020603050405020304" pitchFamily="18" charset="0"/>
                    <a:cs typeface="Times New Roman" panose="02020603050405020304" pitchFamily="18" charset="0"/>
                  </a:rPr>
                  <a:t>, 			</a:t>
                </a:r>
                <a:r>
                  <a:rPr lang="en-US" altLang="zh-CN">
                    <a:solidFill>
                      <a:schemeClr val="accent2"/>
                    </a:solidFill>
                    <a:latin typeface="Times New Roman" panose="02020603050405020304" pitchFamily="18" charset="0"/>
                    <a:cs typeface="Times New Roman" panose="02020603050405020304" pitchFamily="18" charset="0"/>
                  </a:rPr>
                  <a:t>initial probability vector</a:t>
                </a:r>
              </a:p>
              <a:p>
                <a:pPr lvl="1"/>
                <a14:m>
                  <m:oMath xmlns:m="http://schemas.openxmlformats.org/officeDocument/2006/math">
                    <m:r>
                      <m:rPr>
                        <m:sty m:val="p"/>
                      </m:rPr>
                      <a:rPr lang="en-US" altLang="zh-CN" b="0" i="0" smtClean="0">
                        <a:latin typeface="Cambria Math" panose="02040503050406030204" pitchFamily="18" charset="0"/>
                      </a:rPr>
                      <m:t>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sup>
                    </m:sSup>
                  </m:oMath>
                </a14:m>
                <a:r>
                  <a:rPr lang="en-US" altLang="zh-CN">
                    <a:latin typeface="Times New Roman" panose="02020603050405020304" pitchFamily="18" charset="0"/>
                    <a:cs typeface="Times New Roman" panose="02020603050405020304" pitchFamily="18" charset="0"/>
                  </a:rPr>
                  <a:t>, 		</a:t>
                </a:r>
                <a:r>
                  <a:rPr lang="en-US" altLang="zh-CN">
                    <a:solidFill>
                      <a:schemeClr val="accent2"/>
                    </a:solidFill>
                    <a:latin typeface="Times New Roman" panose="02020603050405020304" pitchFamily="18" charset="0"/>
                    <a:cs typeface="Times New Roman" panose="02020603050405020304" pitchFamily="18" charset="0"/>
                  </a:rPr>
                  <a:t>mode-transition probability matrix</a:t>
                </a:r>
              </a:p>
              <a:p>
                <a:pPr lvl="1"/>
                <a14:m>
                  <m:oMath xmlns:m="http://schemas.openxmlformats.org/officeDocument/2006/math">
                    <m:r>
                      <m:rPr>
                        <m:sty m:val="p"/>
                      </m:rPr>
                      <a:rPr lang="en-US" altLang="zh-CN" b="0" i="0" smtClean="0">
                        <a:latin typeface="Cambria Math" panose="02040503050406030204" pitchFamily="18" charset="0"/>
                      </a:rPr>
                      <m:t>Ψ</m:t>
                    </m:r>
                    <m:r>
                      <a:rPr lang="en-US" altLang="zh-CN" b="0" i="0" smtClean="0">
                        <a:latin typeface="Cambria Math" panose="02040503050406030204" pitchFamily="18" charset="0"/>
                      </a:rPr>
                      <m:t>=</m:t>
                    </m:r>
                    <m:r>
                      <m:rPr>
                        <m:lit/>
                      </m:rP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𝑝</m:t>
                        </m:r>
                      </m:sub>
                    </m:sSub>
                    <m:r>
                      <m:rPr>
                        <m:lit/>
                      </m:rPr>
                      <a:rPr lang="en-US" altLang="zh-CN" b="0" i="0" smtClean="0">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t>
                </a:r>
                <a:r>
                  <a:rPr lang="en-US" altLang="zh-CN">
                    <a:solidFill>
                      <a:schemeClr val="accent2"/>
                    </a:solidFill>
                    <a:latin typeface="Times New Roman" panose="02020603050405020304" pitchFamily="18" charset="0"/>
                    <a:cs typeface="Times New Roman" panose="02020603050405020304" pitchFamily="18" charset="0"/>
                  </a:rPr>
                  <a:t>sojourn time distribution functions</a:t>
                </a:r>
              </a:p>
              <a:p>
                <a:pPr lvl="1"/>
                <a:endParaRPr lang="en-US" altLang="zh-CN">
                  <a:latin typeface="Times New Roman" panose="020206030504050203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𝑜</m:t>
                          </m:r>
                        </m:sup>
                      </m:sSubSup>
                      <m:r>
                        <a:rPr lang="en-US" altLang="zh-CN" b="0" i="1" smtClean="0">
                          <a:latin typeface="Cambria Math" panose="02040503050406030204" pitchFamily="18" charset="0"/>
                        </a:rPr>
                        <m:t>,</m:t>
                      </m:r>
                    </m:oMath>
                  </m:oMathPara>
                </a14:m>
                <a:endParaRPr lang="en-US" altLang="zh-CN" b="0">
                  <a:latin typeface="Times New Roman" panose="020206030504050203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𝜎</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𝑘</m:t>
                                  </m:r>
                                </m:sub>
                              </m:sSub>
                            </m:e>
                          </m:d>
                          <m:r>
                            <a:rPr lang="en-US" altLang="zh-CN" i="1">
                              <a:latin typeface="Cambria Math" panose="02040503050406030204" pitchFamily="18" charset="0"/>
                            </a:rPr>
                            <m:t>=</m:t>
                          </m:r>
                          <m:r>
                            <a:rPr lang="en-US" altLang="zh-CN" i="1">
                              <a:latin typeface="Cambria Math" panose="02040503050406030204" pitchFamily="18" charset="0"/>
                            </a:rPr>
                            <m:t>𝑗</m:t>
                          </m:r>
                        </m:e>
                        <m:e>
                          <m:r>
                            <a:rPr lang="en-US" altLang="zh-CN" i="1">
                              <a:latin typeface="Cambria Math" panose="02040503050406030204" pitchFamily="18" charset="0"/>
                            </a:rPr>
                            <m:t>𝜎</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latin typeface="Cambria Math" panose="02040503050406030204" pitchFamily="18" charset="0"/>
                            </a:rPr>
                            <m:t>𝜎</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 </m:t>
                              </m:r>
                            </m:e>
                          </m:d>
                          <m:r>
                            <a:rPr lang="en-US" altLang="zh-CN" i="1">
                              <a:latin typeface="Cambria Math" panose="02040503050406030204" pitchFamily="18" charset="0"/>
                            </a:rPr>
                            <m:t>,</m:t>
                          </m:r>
                          <m:r>
                            <m:rPr>
                              <m:sty m:val="p"/>
                            </m:rPr>
                            <a:rPr lang="en-US" altLang="zh-CN">
                              <a:latin typeface="Cambria Math" panose="02040503050406030204" pitchFamily="18" charset="0"/>
                            </a:rPr>
                            <m:t>Δ</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r>
                            <m:rPr>
                              <m:sty m:val="p"/>
                            </m:rPr>
                            <a:rPr lang="en-US" altLang="zh-CN">
                              <a:latin typeface="Cambria Math" panose="02040503050406030204" pitchFamily="18" charset="0"/>
                            </a:rPr>
                            <m:t>Δ</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e>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i="1">
                              <a:latin typeface="Cambria Math" panose="02040503050406030204" pitchFamily="18" charset="0"/>
                            </a:rPr>
                            <m:t>𝜎</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m:oMathPara>
                </a14:m>
                <a:endParaRPr lang="en-US" altLang="zh-CN">
                  <a:latin typeface="Times New Roman" panose="020206030504050203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e>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e>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e>
                          </m:d>
                        </m:e>
                      </m:d>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e>
                          </m:d>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en-US" altLang="zh-CN">
                  <a:latin typeface="Times New Roman" panose="02020603050405020304" pitchFamily="18" charset="0"/>
                  <a:cs typeface="Times New Roman" panose="02020603050405020304" pitchFamily="18" charset="0"/>
                </a:endParaRPr>
              </a:p>
              <a:p>
                <a:pPr marL="457200" lvl="1" indent="0">
                  <a:buNone/>
                </a:pPr>
                <a:endParaRPr lang="en-US" altLang="zh-CN">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If all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𝜓</m:t>
                        </m:r>
                      </m:e>
                      <m:sub>
                        <m:r>
                          <a:rPr lang="en-US" altLang="zh-CN" sz="2400" b="0" i="1" smtClean="0">
                            <a:latin typeface="Cambria Math" panose="02040503050406030204" pitchFamily="18" charset="0"/>
                          </a:rPr>
                          <m:t>𝑖</m:t>
                        </m:r>
                      </m:sub>
                    </m:sSub>
                  </m:oMath>
                </a14:m>
                <a:r>
                  <a:rPr lang="en-US" altLang="zh-CN" sz="2400">
                    <a:latin typeface="Times New Roman" panose="02020603050405020304" pitchFamily="18" charset="0"/>
                    <a:cs typeface="Times New Roman" panose="02020603050405020304" pitchFamily="18" charset="0"/>
                  </a:rPr>
                  <a:t> are exponential distributions, then it reduces to Markov process.</a:t>
                </a:r>
              </a:p>
              <a:p>
                <a:endParaRPr lang="en-US" altLang="zh-CN"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9885562-3742-429E-9EA7-19C026EC6D5F}"/>
                  </a:ext>
                </a:extLst>
              </p:cNvPr>
              <p:cNvSpPr>
                <a:spLocks noGrp="1" noRot="1" noChangeAspect="1" noMove="1" noResize="1" noEditPoints="1" noAdjustHandles="1" noChangeArrowheads="1" noChangeShapeType="1" noTextEdit="1"/>
              </p:cNvSpPr>
              <p:nvPr>
                <p:ph idx="1"/>
              </p:nvPr>
            </p:nvSpPr>
            <p:spPr>
              <a:blipFill>
                <a:blip r:embed="rId2"/>
                <a:stretch>
                  <a:fillRect l="-696" t="-1541"/>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C28A98FE-70EB-4B6E-9456-D5D9C00F5693}"/>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34F64C8E-4215-46C7-A04B-929AA90909F4}"/>
              </a:ext>
            </a:extLst>
          </p:cNvPr>
          <p:cNvSpPr>
            <a:spLocks noGrp="1"/>
          </p:cNvSpPr>
          <p:nvPr>
            <p:ph type="sldNum" sz="quarter" idx="12"/>
          </p:nvPr>
        </p:nvSpPr>
        <p:spPr/>
        <p:txBody>
          <a:bodyPr/>
          <a:lstStyle/>
          <a:p>
            <a:fld id="{19610490-86D2-491A-92B0-A39FF8707FD4}" type="slidenum">
              <a:rPr lang="zh-CN" altLang="en-US" smtClean="0"/>
              <a:t>42</a:t>
            </a:fld>
            <a:endParaRPr lang="zh-CN" altLang="en-US"/>
          </a:p>
        </p:txBody>
      </p:sp>
      <p:pic>
        <p:nvPicPr>
          <p:cNvPr id="6" name="图片 5">
            <a:extLst>
              <a:ext uri="{FF2B5EF4-FFF2-40B4-BE49-F238E27FC236}">
                <a16:creationId xmlns:a16="http://schemas.microsoft.com/office/drawing/2014/main" id="{92F2FE00-CDA2-4776-AB29-07B75DDCECD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1BE14EB1-23C6-4F56-9CC7-034318A7E74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4793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EE644-1686-4B6E-993F-EBD8116389CD}"/>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Stochastic stability definitions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DB7666-2251-42D9-8C60-299123932E59}"/>
                  </a:ext>
                </a:extLst>
              </p:cNvPr>
              <p:cNvSpPr>
                <a:spLocks noGrp="1"/>
              </p:cNvSpPr>
              <p:nvPr>
                <p:ph idx="1"/>
              </p:nvPr>
            </p:nvSpPr>
            <p:spPr/>
            <p:txBody>
              <a:bodyPr>
                <a:normAutofit/>
              </a:bodyPr>
              <a:lstStyle/>
              <a:p>
                <a:r>
                  <a:rPr lang="en-US" altLang="zh-CN" sz="2400">
                    <a:solidFill>
                      <a:schemeClr val="accent1"/>
                    </a:solidFill>
                    <a:latin typeface="Times New Roman" panose="02020603050405020304" pitchFamily="18" charset="0"/>
                    <a:cs typeface="Times New Roman" panose="02020603050405020304" pitchFamily="18" charset="0"/>
                  </a:rPr>
                  <a:t>Almost sure global asymptotic stability</a:t>
                </a:r>
                <a:r>
                  <a:rPr lang="en-US" altLang="zh-CN" sz="2400">
                    <a:latin typeface="Times New Roman" panose="02020603050405020304" pitchFamily="18" charset="0"/>
                    <a:cs typeface="Times New Roman" panose="02020603050405020304" pitchFamily="18" charset="0"/>
                  </a:rPr>
                  <a:t> (GAS </a:t>
                </a:r>
                <a:r>
                  <a:rPr lang="en-US" altLang="zh-CN" sz="2400" err="1">
                    <a:latin typeface="Times New Roman" panose="02020603050405020304" pitchFamily="18" charset="0"/>
                    <a:cs typeface="Times New Roman" panose="02020603050405020304" pitchFamily="18" charset="0"/>
                  </a:rPr>
                  <a:t>a.s.</a:t>
                </a:r>
                <a:r>
                  <a:rPr lang="en-US" altLang="zh-CN" sz="240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lim</m:t>
                                  </m:r>
                                </m:e>
                                <m:lim>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lim>
                              </m:limLow>
                            </m:fNa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e>
                                  </m:d>
                                </m:e>
                              </m:d>
                            </m:e>
                          </m:func>
                          <m:r>
                            <a:rPr lang="en-US" altLang="zh-CN" sz="2400" b="0" i="1" smtClean="0">
                              <a:latin typeface="Cambria Math" panose="02040503050406030204" pitchFamily="18" charset="0"/>
                            </a:rPr>
                            <m:t>=0</m:t>
                          </m:r>
                        </m:e>
                      </m:d>
                      <m:r>
                        <a:rPr lang="en-US" altLang="zh-CN" sz="2400" b="0" i="1" smtClean="0">
                          <a:latin typeface="Cambria Math" panose="02040503050406030204" pitchFamily="18" charset="0"/>
                        </a:rPr>
                        <m:t>=1</m:t>
                      </m:r>
                    </m:oMath>
                  </m:oMathPara>
                </a14:m>
                <a:endParaRPr lang="en-US" altLang="zh-CN" sz="2400">
                  <a:latin typeface="Times New Roman" panose="02020603050405020304" pitchFamily="18" charset="0"/>
                  <a:cs typeface="Times New Roman" panose="02020603050405020304" pitchFamily="18" charset="0"/>
                </a:endParaRPr>
              </a:p>
              <a:p>
                <a:r>
                  <a:rPr lang="en-US" altLang="zh-CN" sz="2400">
                    <a:solidFill>
                      <a:schemeClr val="accent1"/>
                    </a:solidFill>
                    <a:latin typeface="Times New Roman" panose="02020603050405020304" pitchFamily="18" charset="0"/>
                    <a:cs typeface="Times New Roman" panose="02020603050405020304" pitchFamily="18" charset="0"/>
                  </a:rPr>
                  <a:t>Asymptotic </a:t>
                </a:r>
                <a14:m>
                  <m:oMath xmlns:m="http://schemas.openxmlformats.org/officeDocument/2006/math">
                    <m:r>
                      <a:rPr lang="en-US" altLang="zh-CN" sz="2400" b="0" i="1" smtClean="0">
                        <a:solidFill>
                          <a:schemeClr val="accent1"/>
                        </a:solidFill>
                        <a:latin typeface="Cambria Math" panose="02040503050406030204" pitchFamily="18" charset="0"/>
                      </a:rPr>
                      <m:t>𝑚</m:t>
                    </m:r>
                  </m:oMath>
                </a14:m>
                <a:r>
                  <a:rPr lang="en-US" altLang="zh-CN" sz="2400">
                    <a:solidFill>
                      <a:schemeClr val="accent1"/>
                    </a:solidFill>
                    <a:latin typeface="Times New Roman" panose="02020603050405020304" pitchFamily="18" charset="0"/>
                    <a:cs typeface="Times New Roman" panose="02020603050405020304" pitchFamily="18" charset="0"/>
                  </a:rPr>
                  <a:t>-</a:t>
                </a:r>
                <a:r>
                  <a:rPr lang="en-US" altLang="zh-CN" sz="2400" err="1">
                    <a:solidFill>
                      <a:schemeClr val="accent1"/>
                    </a:solidFill>
                    <a:latin typeface="Times New Roman" panose="02020603050405020304" pitchFamily="18" charset="0"/>
                    <a:cs typeface="Times New Roman" panose="02020603050405020304" pitchFamily="18" charset="0"/>
                  </a:rPr>
                  <a:t>th</a:t>
                </a:r>
                <a:r>
                  <a:rPr lang="en-US" altLang="zh-CN" sz="2400">
                    <a:solidFill>
                      <a:schemeClr val="accent1"/>
                    </a:solidFill>
                    <a:latin typeface="Times New Roman" panose="02020603050405020304" pitchFamily="18" charset="0"/>
                    <a:cs typeface="Times New Roman" panose="02020603050405020304" pitchFamily="18" charset="0"/>
                  </a:rPr>
                  <a:t> moment stability</a:t>
                </a:r>
                <a:r>
                  <a:rPr lang="en-US" altLang="zh-CN" sz="2400">
                    <a:latin typeface="Times New Roman" panose="02020603050405020304" pitchFamily="18" charset="0"/>
                    <a:cs typeface="Times New Roman" panose="02020603050405020304" pitchFamily="18" charset="0"/>
                  </a:rPr>
                  <a:t>: there exists </a:t>
                </a:r>
                <a14:m>
                  <m:oMath xmlns:m="http://schemas.openxmlformats.org/officeDocument/2006/math">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𝒦</m:t>
                    </m:r>
                    <m:r>
                      <a:rPr lang="en-US" altLang="zh-CN" sz="2400" b="0" i="1" smtClean="0">
                        <a:latin typeface="Cambria Math" panose="02040503050406030204" pitchFamily="18" charset="0"/>
                        <a:ea typeface="Cambria Math" panose="02040503050406030204" pitchFamily="18" charset="0"/>
                      </a:rPr>
                      <m:t>ℒ</m:t>
                    </m:r>
                  </m:oMath>
                </a14:m>
                <a:r>
                  <a:rPr lang="en-US" altLang="zh-CN" sz="2400">
                    <a:latin typeface="Times New Roman" panose="02020603050405020304" pitchFamily="18" charset="0"/>
                    <a:cs typeface="Times New Roman" panose="02020603050405020304" pitchFamily="18" charset="0"/>
                  </a:rPr>
                  <a:t> such that</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e>
                                  </m:d>
                                </m:e>
                              </m:d>
                            </m:e>
                            <m:sup>
                              <m:r>
                                <a:rPr lang="en-US" altLang="zh-CN" sz="2400" b="0" i="1" smtClean="0">
                                  <a:latin typeface="Cambria Math" panose="02040503050406030204" pitchFamily="18" charset="0"/>
                                </a:rPr>
                                <m:t>𝑚</m:t>
                              </m:r>
                            </m:sup>
                          </m:sSup>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𝛽</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When </a:t>
                </a:r>
                <a14:m>
                  <m:oMath xmlns:m="http://schemas.openxmlformats.org/officeDocument/2006/math">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m:t>
                    </m:r>
                  </m:oMath>
                </a14:m>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or </a:t>
                </a:r>
                <a14:m>
                  <m:oMath xmlns:m="http://schemas.openxmlformats.org/officeDocument/2006/math">
                    <m:r>
                      <a:rPr lang="en-US" altLang="zh-CN" sz="2400" b="0" i="1" smtClean="0">
                        <a:latin typeface="Cambria Math" panose="02040503050406030204" pitchFamily="18" charset="0"/>
                      </a:rPr>
                      <m:t>2</m:t>
                    </m:r>
                  </m:oMath>
                </a14:m>
                <a:r>
                  <a:rPr lang="en-US" altLang="zh-CN" sz="2400">
                    <a:latin typeface="Times New Roman" panose="02020603050405020304" pitchFamily="18" charset="0"/>
                    <a:cs typeface="Times New Roman" panose="02020603050405020304" pitchFamily="18" charset="0"/>
                  </a:rPr>
                  <a:t>, they are also known as </a:t>
                </a:r>
                <a:r>
                  <a:rPr lang="en-US" altLang="zh-CN" sz="2400">
                    <a:solidFill>
                      <a:schemeClr val="accent1"/>
                    </a:solidFill>
                    <a:latin typeface="Times New Roman" panose="02020603050405020304" pitchFamily="18" charset="0"/>
                    <a:cs typeface="Times New Roman" panose="02020603050405020304" pitchFamily="18" charset="0"/>
                  </a:rPr>
                  <a:t>asymptotic mean stability</a:t>
                </a:r>
                <a:r>
                  <a:rPr lang="en-US" altLang="zh-CN" sz="2400">
                    <a:latin typeface="Times New Roman" panose="02020603050405020304" pitchFamily="18" charset="0"/>
                    <a:cs typeface="Times New Roman" panose="02020603050405020304" pitchFamily="18" charset="0"/>
                  </a:rPr>
                  <a:t> or </a:t>
                </a:r>
                <a:r>
                  <a:rPr lang="en-US" altLang="zh-CN" sz="2400">
                    <a:solidFill>
                      <a:schemeClr val="accent1"/>
                    </a:solidFill>
                    <a:latin typeface="Times New Roman" panose="02020603050405020304" pitchFamily="18" charset="0"/>
                    <a:cs typeface="Times New Roman" panose="02020603050405020304" pitchFamily="18" charset="0"/>
                  </a:rPr>
                  <a:t>asymptotic mean-square stability</a:t>
                </a:r>
                <a:r>
                  <a:rPr lang="en-US" altLang="zh-CN" sz="2400">
                    <a:latin typeface="Times New Roman" panose="02020603050405020304" pitchFamily="18" charset="0"/>
                    <a:cs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08DB7666-2251-42D9-8C60-299123932E59}"/>
                  </a:ext>
                </a:extLst>
              </p:cNvPr>
              <p:cNvSpPr>
                <a:spLocks noGrp="1" noRot="1" noChangeAspect="1" noMove="1" noResize="1" noEditPoints="1" noAdjustHandles="1" noChangeArrowheads="1" noChangeShapeType="1" noTextEdit="1"/>
              </p:cNvSpPr>
              <p:nvPr>
                <p:ph idx="1"/>
              </p:nvPr>
            </p:nvSpPr>
            <p:spPr>
              <a:blipFill>
                <a:blip r:embed="rId2"/>
                <a:stretch>
                  <a:fillRect l="-812" t="-1961" r="-1333"/>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3E0BEEA3-B078-425B-9046-F0D52469DC11}"/>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B5358F40-1E4B-4C6B-988A-D0800E1CD0F7}"/>
              </a:ext>
            </a:extLst>
          </p:cNvPr>
          <p:cNvSpPr>
            <a:spLocks noGrp="1"/>
          </p:cNvSpPr>
          <p:nvPr>
            <p:ph type="sldNum" sz="quarter" idx="12"/>
          </p:nvPr>
        </p:nvSpPr>
        <p:spPr/>
        <p:txBody>
          <a:bodyPr/>
          <a:lstStyle/>
          <a:p>
            <a:fld id="{19610490-86D2-491A-92B0-A39FF8707FD4}" type="slidenum">
              <a:rPr lang="zh-CN" altLang="en-US" smtClean="0"/>
              <a:t>43</a:t>
            </a:fld>
            <a:endParaRPr lang="zh-CN" altLang="en-US"/>
          </a:p>
        </p:txBody>
      </p:sp>
      <p:pic>
        <p:nvPicPr>
          <p:cNvPr id="6" name="图片 5">
            <a:extLst>
              <a:ext uri="{FF2B5EF4-FFF2-40B4-BE49-F238E27FC236}">
                <a16:creationId xmlns:a16="http://schemas.microsoft.com/office/drawing/2014/main" id="{687243B5-4412-42B6-A06D-41033972A43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EC510110-A645-4C9F-897A-32D1982CFC1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400909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81CAB-247E-42F3-BDB3-88D30E4AD8E1}"/>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GAS </a:t>
            </a:r>
            <a:r>
              <a:rPr lang="en-US" altLang="zh-CN" sz="3600" err="1">
                <a:latin typeface="Times New Roman" panose="02020603050405020304" pitchFamily="18" charset="0"/>
                <a:cs typeface="Times New Roman" panose="02020603050405020304" pitchFamily="18" charset="0"/>
              </a:rPr>
              <a:t>a.s.</a:t>
            </a:r>
            <a:r>
              <a:rPr lang="en-US" altLang="zh-CN" sz="3600">
                <a:latin typeface="Times New Roman" panose="02020603050405020304" pitchFamily="18" charset="0"/>
                <a:cs typeface="Times New Roman" panose="02020603050405020304" pitchFamily="18" charset="0"/>
              </a:rPr>
              <a:t> via ADT and AAT</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62D178-D974-40A9-A148-C811CF23D0EF}"/>
                  </a:ext>
                </a:extLst>
              </p:cNvPr>
              <p:cNvSpPr>
                <a:spLocks noGrp="1"/>
              </p:cNvSpPr>
              <p:nvPr>
                <p:ph idx="1"/>
              </p:nvPr>
            </p:nvSpPr>
            <p:spPr>
              <a:xfrm>
                <a:off x="757813" y="959419"/>
                <a:ext cx="10515600" cy="4351338"/>
              </a:xfrm>
            </p:spPr>
            <p:txBody>
              <a:bodyPr>
                <a:noAutofit/>
              </a:bodyPr>
              <a:lstStyle/>
              <a:p>
                <a:r>
                  <a:rPr lang="en-US" altLang="zh-CN" sz="2000" dirty="0">
                    <a:latin typeface="Times New Roman" panose="02020603050405020304" pitchFamily="18" charset="0"/>
                    <a:cs typeface="Times New Roman" panose="02020603050405020304" pitchFamily="18" charset="0"/>
                  </a:rPr>
                  <a:t>Compute expected dwell time and activation time:</a:t>
                </a:r>
              </a:p>
              <a:p>
                <a:pPr lvl="1"/>
                <a:r>
                  <a:rPr lang="en-US" altLang="zh-CN" sz="20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𝑝</m:t>
                        </m:r>
                      </m:sup>
                    </m:sSup>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 the left </a:t>
                </a:r>
                <a:r>
                  <a:rPr lang="en-US" altLang="zh-CN" sz="2000" dirty="0">
                    <a:solidFill>
                      <a:schemeClr val="accent2"/>
                    </a:solidFill>
                    <a:latin typeface="Times New Roman" panose="02020603050405020304" pitchFamily="18" charset="0"/>
                    <a:cs typeface="Times New Roman" panose="02020603050405020304" pitchFamily="18" charset="0"/>
                  </a:rPr>
                  <a:t>Perron vector</a:t>
                </a:r>
                <a:r>
                  <a:rPr lang="en-US" altLang="zh-CN" sz="2000" dirty="0">
                    <a:latin typeface="Times New Roman" panose="02020603050405020304" pitchFamily="18" charset="0"/>
                    <a:cs typeface="Times New Roman" panose="02020603050405020304" pitchFamily="18" charset="0"/>
                  </a:rPr>
                  <a:t> of </a:t>
                </a:r>
                <a14:m>
                  <m:oMath xmlns:m="http://schemas.openxmlformats.org/officeDocument/2006/math">
                    <m:r>
                      <m:rPr>
                        <m:sty m:val="p"/>
                      </m:rPr>
                      <a:rPr lang="en-US" altLang="zh-CN" sz="2000" b="0" i="0" smtClean="0">
                        <a:latin typeface="Cambria Math" panose="02040503050406030204" pitchFamily="18" charset="0"/>
                      </a:rPr>
                      <m:t>Π</m:t>
                    </m:r>
                  </m:oMath>
                </a14:m>
                <a:r>
                  <a:rPr lang="en-US" altLang="zh-CN" sz="2000" dirty="0">
                    <a:latin typeface="Times New Roman" panose="02020603050405020304" pitchFamily="18" charset="0"/>
                    <a:cs typeface="Times New Roman" panose="02020603050405020304" pitchFamily="18" charset="0"/>
                  </a:rPr>
                  <a:t>. This eigenvector tells the steady state of the discrete-time Markov process with transition matrix </a:t>
                </a:r>
                <a14:m>
                  <m:oMath xmlns:m="http://schemas.openxmlformats.org/officeDocument/2006/math">
                    <m:r>
                      <m:rPr>
                        <m:sty m:val="p"/>
                      </m:rPr>
                      <a:rPr lang="en-US" altLang="zh-CN" sz="2000">
                        <a:latin typeface="Cambria Math" panose="02040503050406030204" pitchFamily="18" charset="0"/>
                      </a:rPr>
                      <m:t>Π</m:t>
                    </m:r>
                  </m:oMath>
                </a14:m>
                <a:r>
                  <a:rPr lang="en-US" altLang="zh-CN" sz="2000" dirty="0">
                    <a:latin typeface="Times New Roman" panose="02020603050405020304" pitchFamily="18" charset="0"/>
                    <a:cs typeface="Times New Roman" panose="02020603050405020304" pitchFamily="18" charset="0"/>
                  </a:rPr>
                  <a:t>.</a:t>
                </a:r>
              </a:p>
              <a:p>
                <a:pPr lvl="1"/>
                <a:r>
                  <a:rPr lang="en-US" altLang="zh-CN" sz="2000" dirty="0">
                    <a:latin typeface="Times New Roman" panose="02020603050405020304" pitchFamily="18" charset="0"/>
                    <a:cs typeface="Times New Roman" panose="02020603050405020304" pitchFamily="18" charset="0"/>
                  </a:rPr>
                  <a:t>Expected dwell time of subsystem </a:t>
                </a:r>
                <a14:m>
                  <m:oMath xmlns:m="http://schemas.openxmlformats.org/officeDocument/2006/math">
                    <m:r>
                      <a:rPr lang="en-US" altLang="zh-CN" sz="2000" b="0" i="1" smtClean="0">
                        <a:latin typeface="Cambria Math" panose="02040503050406030204" pitchFamily="18" charset="0"/>
                      </a:rPr>
                      <m:t>𝑖</m:t>
                    </m:r>
                  </m:oMath>
                </a14:m>
                <a:r>
                  <a:rPr lang="en-US" altLang="zh-CN" sz="2000" dirty="0">
                    <a:latin typeface="Times New Roman" panose="02020603050405020304" pitchFamily="18" charset="0"/>
                    <a:cs typeface="Times New Roman" panose="02020603050405020304" pitchFamily="18" charset="0"/>
                  </a:rPr>
                  <a:t>:</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m:t>
                          </m:r>
                        </m:sup>
                        <m:e>
                          <m:r>
                            <a:rPr lang="en-US" altLang="zh-CN" sz="2000" b="0" i="1" smtClean="0">
                              <a:latin typeface="Cambria Math" panose="02040503050406030204" pitchFamily="18" charset="0"/>
                            </a:rPr>
                            <m:t>𝜏</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𝜓</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𝜏</m:t>
                              </m:r>
                            </m:e>
                          </m:d>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𝜏</m:t>
                          </m:r>
                        </m:e>
                      </m:nary>
                    </m:oMath>
                  </m:oMathPara>
                </a14:m>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Expected switching period:</a:t>
                </a:r>
              </a:p>
              <a:p>
                <a:pPr marL="457200" lvl="1" indent="0" algn="ctr">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𝜏</m:t>
                          </m:r>
                        </m:e>
                        <m:sub>
                          <m:r>
                            <a:rPr lang="en-US" altLang="zh-CN" sz="2000" b="0" i="1" smtClean="0">
                              <a:latin typeface="Cambria Math" panose="02040503050406030204" pitchFamily="18" charset="0"/>
                            </a:rPr>
                            <m:t>𝑎</m:t>
                          </m:r>
                        </m:sub>
                      </m:sSub>
                      <m:r>
                        <a:rPr lang="en-US" altLang="zh-CN" sz="2000" b="0" i="1" smtClean="0">
                          <a:latin typeface="Cambria Math" panose="02040503050406030204" pitchFamily="18" charset="0"/>
                        </a:rPr>
                        <m:t>=</m:t>
                      </m:r>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𝑝</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𝑖</m:t>
                              </m:r>
                            </m:sub>
                          </m:sSub>
                        </m:e>
                      </m:nary>
                    </m:oMath>
                  </m:oMathPara>
                </a14:m>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Expected activation time of subsystem </a:t>
                </a:r>
                <a14:m>
                  <m:oMath xmlns:m="http://schemas.openxmlformats.org/officeDocument/2006/math">
                    <m:r>
                      <a:rPr lang="en-US" altLang="zh-CN" sz="2000" b="0" i="1" smtClean="0">
                        <a:latin typeface="Cambria Math" panose="02040503050406030204" pitchFamily="18" charset="0"/>
                      </a:rPr>
                      <m:t>𝑖</m:t>
                    </m:r>
                  </m:oMath>
                </a14:m>
                <a:r>
                  <a:rPr lang="en-US" altLang="zh-CN" sz="2000" dirty="0">
                    <a:latin typeface="Times New Roman" panose="02020603050405020304" pitchFamily="18" charset="0"/>
                    <a:cs typeface="Times New Roman" panose="02020603050405020304" pitchFamily="18" charset="0"/>
                  </a:rPr>
                  <a:t>:</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𝜂</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𝑖</m:t>
                              </m:r>
                            </m:sub>
                          </m:sSub>
                        </m:num>
                        <m:den>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𝑝</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𝑖</m:t>
                                  </m:r>
                                </m:sub>
                              </m:sSub>
                            </m:e>
                          </m:nary>
                        </m:den>
                      </m:f>
                    </m:oMath>
                  </m:oMathPara>
                </a14:m>
                <a:endParaRPr lang="en-US" altLang="zh-CN" sz="2000" dirty="0">
                  <a:latin typeface="Times New Roman" panose="02020603050405020304" pitchFamily="18" charset="0"/>
                  <a:cs typeface="Times New Roman" panose="02020603050405020304" pitchFamily="18" charset="0"/>
                </a:endParaRPr>
              </a:p>
              <a:p>
                <a:r>
                  <a:rPr lang="en-US" altLang="zh-CN" sz="2000" dirty="0">
                    <a:solidFill>
                      <a:schemeClr val="accent1"/>
                    </a:solidFill>
                    <a:latin typeface="Times New Roman" panose="02020603050405020304" pitchFamily="18" charset="0"/>
                    <a:cs typeface="Times New Roman" panose="02020603050405020304" pitchFamily="18" charset="0"/>
                  </a:rPr>
                  <a:t>Stability result: </a:t>
                </a:r>
                <a:r>
                  <a:rPr lang="en-US" altLang="zh-CN" sz="2000" dirty="0">
                    <a:latin typeface="Times New Roman" panose="02020603050405020304" pitchFamily="18" charset="0"/>
                    <a:cs typeface="Times New Roman" panose="02020603050405020304" pitchFamily="18" charset="0"/>
                  </a:rPr>
                  <a:t>if it holds that</a:t>
                </a:r>
              </a:p>
              <a:p>
                <a:pPr marL="0" indent="0">
                  <a:buNone/>
                </a:pPr>
                <a14:m>
                  <m:oMathPara xmlns:m="http://schemas.openxmlformats.org/officeDocument/2006/math">
                    <m:oMathParaPr>
                      <m:jc m:val="centerGroup"/>
                    </m:oMathParaPr>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𝑢</m:t>
                                  </m:r>
                                </m:sub>
                              </m:sSub>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𝑠</m:t>
                                  </m:r>
                                </m:sub>
                              </m:sSub>
                            </m:den>
                          </m:f>
                        </m:e>
                      </m:d>
                      <m:r>
                        <a:rPr lang="en-US" altLang="zh-CN" sz="2000" b="0" i="1" smtClean="0">
                          <a:latin typeface="Cambria Math" panose="02040503050406030204" pitchFamily="18" charset="0"/>
                        </a:rPr>
                        <m:t>𝜂</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r>
                                <a:rPr lang="en-US" altLang="zh-CN" sz="2000" b="0" i="1" smtClean="0">
                                  <a:latin typeface="Cambria Math" panose="02040503050406030204" pitchFamily="18" charset="0"/>
                                </a:rPr>
                                <m:t>𝜇</m:t>
                              </m:r>
                            </m:e>
                          </m:func>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𝑠</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𝜏</m:t>
                              </m:r>
                            </m:e>
                            <m:sub>
                              <m:r>
                                <a:rPr lang="en-US" altLang="zh-CN" sz="2000" b="0" i="1" smtClean="0">
                                  <a:latin typeface="Cambria Math" panose="02040503050406030204" pitchFamily="18" charset="0"/>
                                </a:rPr>
                                <m:t>𝑎</m:t>
                              </m:r>
                            </m:sub>
                          </m:sSub>
                        </m:den>
                      </m:f>
                      <m:r>
                        <a:rPr lang="en-US" altLang="zh-CN" sz="2000" b="0" i="1" smtClean="0">
                          <a:latin typeface="Cambria Math" panose="02040503050406030204" pitchFamily="18" charset="0"/>
                        </a:rPr>
                        <m:t>&lt;1,</m:t>
                      </m:r>
                    </m:oMath>
                  </m:oMathPara>
                </a14:m>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then the switched system is GAS  </a:t>
                </a:r>
                <a:r>
                  <a:rPr lang="en-US" altLang="zh-CN" sz="2000" dirty="0" err="1">
                    <a:latin typeface="Times New Roman" panose="02020603050405020304" pitchFamily="18" charset="0"/>
                    <a:cs typeface="Times New Roman" panose="02020603050405020304" pitchFamily="18" charset="0"/>
                  </a:rPr>
                  <a:t>a.s.</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 proof uses </a:t>
                </a:r>
                <a:r>
                  <a:rPr lang="en-US" altLang="zh-CN" sz="2000" dirty="0">
                    <a:solidFill>
                      <a:schemeClr val="accent2"/>
                    </a:solidFill>
                    <a:latin typeface="Times New Roman" panose="02020603050405020304" pitchFamily="18" charset="0"/>
                    <a:cs typeface="Times New Roman" panose="02020603050405020304" pitchFamily="18" charset="0"/>
                  </a:rPr>
                  <a:t>ergodicity theory</a:t>
                </a:r>
                <a:r>
                  <a:rPr lang="en-US" altLang="zh-CN" sz="2000" dirty="0">
                    <a:latin typeface="Times New Roman" panose="02020603050405020304" pitchFamily="18" charset="0"/>
                    <a:cs typeface="Times New Roman" panose="02020603050405020304" pitchFamily="18" charset="0"/>
                  </a:rPr>
                  <a:t>.</a:t>
                </a:r>
              </a:p>
            </p:txBody>
          </p:sp>
        </mc:Choice>
        <mc:Fallback xmlns="">
          <p:sp>
            <p:nvSpPr>
              <p:cNvPr id="3" name="内容占位符 2">
                <a:extLst>
                  <a:ext uri="{FF2B5EF4-FFF2-40B4-BE49-F238E27FC236}">
                    <a16:creationId xmlns:a16="http://schemas.microsoft.com/office/drawing/2014/main" id="{8B62D178-D974-40A9-A148-C811CF23D0EF}"/>
                  </a:ext>
                </a:extLst>
              </p:cNvPr>
              <p:cNvSpPr>
                <a:spLocks noGrp="1" noRot="1" noChangeAspect="1" noMove="1" noResize="1" noEditPoints="1" noAdjustHandles="1" noChangeArrowheads="1" noChangeShapeType="1" noTextEdit="1"/>
              </p:cNvSpPr>
              <p:nvPr>
                <p:ph idx="1"/>
              </p:nvPr>
            </p:nvSpPr>
            <p:spPr>
              <a:xfrm>
                <a:off x="757813" y="959419"/>
                <a:ext cx="10515600" cy="4351338"/>
              </a:xfrm>
              <a:blipFill>
                <a:blip r:embed="rId2"/>
                <a:stretch>
                  <a:fillRect l="-580" t="-1401" b="-30252"/>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40079108-B6E2-4732-BEFE-0557C2475A05}"/>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295CDA79-DA19-4F89-9C68-42084E1EC82E}"/>
              </a:ext>
            </a:extLst>
          </p:cNvPr>
          <p:cNvSpPr>
            <a:spLocks noGrp="1"/>
          </p:cNvSpPr>
          <p:nvPr>
            <p:ph type="sldNum" sz="quarter" idx="12"/>
          </p:nvPr>
        </p:nvSpPr>
        <p:spPr/>
        <p:txBody>
          <a:bodyPr/>
          <a:lstStyle/>
          <a:p>
            <a:fld id="{19610490-86D2-491A-92B0-A39FF8707FD4}" type="slidenum">
              <a:rPr lang="zh-CN" altLang="en-US" smtClean="0"/>
              <a:t>44</a:t>
            </a:fld>
            <a:endParaRPr lang="zh-CN" altLang="en-US"/>
          </a:p>
        </p:txBody>
      </p:sp>
      <p:sp>
        <p:nvSpPr>
          <p:cNvPr id="9" name="文本框 8">
            <a:extLst>
              <a:ext uri="{FF2B5EF4-FFF2-40B4-BE49-F238E27FC236}">
                <a16:creationId xmlns:a16="http://schemas.microsoft.com/office/drawing/2014/main" id="{0A83328B-CEBA-4022-85F6-67484512E16A}"/>
              </a:ext>
            </a:extLst>
          </p:cNvPr>
          <p:cNvSpPr txBox="1"/>
          <p:nvPr/>
        </p:nvSpPr>
        <p:spPr>
          <a:xfrm>
            <a:off x="9500717" y="5560027"/>
            <a:ext cx="2215661" cy="338554"/>
          </a:xfrm>
          <a:prstGeom prst="rect">
            <a:avLst/>
          </a:prstGeom>
          <a:noFill/>
        </p:spPr>
        <p:txBody>
          <a:bodyPr wrap="square">
            <a:spAutoFit/>
          </a:bodyPr>
          <a:lstStyle/>
          <a:p>
            <a:r>
              <a:rPr lang="en-US" altLang="zh-CN" sz="1600">
                <a:latin typeface="Times New Roman" panose="02020603050405020304" pitchFamily="18" charset="0"/>
                <a:cs typeface="Times New Roman" panose="02020603050405020304" pitchFamily="18" charset="0"/>
              </a:rPr>
              <a:t>[Wu et al. TAC 2018] </a:t>
            </a:r>
            <a:endParaRPr lang="zh-CN" altLang="en-US" sz="1600"/>
          </a:p>
        </p:txBody>
      </p:sp>
      <p:pic>
        <p:nvPicPr>
          <p:cNvPr id="10" name="图片 9">
            <a:extLst>
              <a:ext uri="{FF2B5EF4-FFF2-40B4-BE49-F238E27FC236}">
                <a16:creationId xmlns:a16="http://schemas.microsoft.com/office/drawing/2014/main" id="{1DBA94F4-16D2-4E2C-9097-E4CBA7FBD17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1" name="图片 10">
            <a:extLst>
              <a:ext uri="{FF2B5EF4-FFF2-40B4-BE49-F238E27FC236}">
                <a16:creationId xmlns:a16="http://schemas.microsoft.com/office/drawing/2014/main" id="{E89BFD86-0C6A-4DBC-A081-1B41F9ED4BA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79865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8DF-6DC0-4AD8-AF81-014F12C410A0}"/>
              </a:ext>
            </a:extLst>
          </p:cNvPr>
          <p:cNvSpPr>
            <a:spLocks noGrp="1"/>
          </p:cNvSpPr>
          <p:nvPr>
            <p:ph type="title"/>
          </p:nvPr>
        </p:nvSpPr>
        <p:spPr>
          <a:xfrm>
            <a:off x="180000" y="0"/>
            <a:ext cx="10515600" cy="1080000"/>
          </a:xfrm>
        </p:spPr>
        <p:txBody>
          <a:bodyPr>
            <a:normAutofit/>
          </a:bodyPr>
          <a:lstStyle/>
          <a:p>
            <a:r>
              <a:rPr lang="en-US" altLang="zh-CN" sz="3600" dirty="0">
                <a:latin typeface="Times New Roman" panose="02020603050405020304" pitchFamily="18" charset="0"/>
                <a:cs typeface="Times New Roman" panose="02020603050405020304" pitchFamily="18" charset="0"/>
              </a:rPr>
              <a:t>Is GAS </a:t>
            </a:r>
            <a:r>
              <a:rPr lang="en-US" altLang="zh-CN" sz="3600" dirty="0" err="1">
                <a:latin typeface="Times New Roman" panose="02020603050405020304" pitchFamily="18" charset="0"/>
                <a:cs typeface="Times New Roman" panose="02020603050405020304" pitchFamily="18" charset="0"/>
              </a:rPr>
              <a:t>a.s.</a:t>
            </a:r>
            <a:r>
              <a:rPr lang="en-US" altLang="zh-CN" sz="3600" dirty="0">
                <a:latin typeface="Times New Roman" panose="02020603050405020304" pitchFamily="18" charset="0"/>
                <a:cs typeface="Times New Roman" panose="02020603050405020304" pitchFamily="18" charset="0"/>
              </a:rPr>
              <a:t> a good measure?</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4AF12C-D7F3-4335-8AE0-347180EFFDEB}"/>
                  </a:ext>
                </a:extLst>
              </p:cNvPr>
              <p:cNvSpPr>
                <a:spLocks noGrp="1"/>
              </p:cNvSpPr>
              <p:nvPr>
                <p:ph idx="1"/>
              </p:nvPr>
            </p:nvSpPr>
            <p:spPr/>
            <p:txBody>
              <a:bodyPr>
                <a:normAutofit/>
              </a:bodyPr>
              <a:lstStyle/>
              <a:p>
                <a:r>
                  <a:rPr lang="en-US" altLang="zh-CN" sz="2400" dirty="0">
                    <a:latin typeface="Times New Roman" panose="02020603050405020304" pitchFamily="18" charset="0"/>
                    <a:cs typeface="Times New Roman" panose="02020603050405020304" pitchFamily="18" charset="0"/>
                  </a:rPr>
                  <a:t>Consider a 2-mode, 1-dimensional, switched linear system</a:t>
                </a: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dirty="0" smtClean="0">
                          <a:latin typeface="Cambria Math" panose="02040503050406030204" pitchFamily="18" charset="0"/>
                        </a:rPr>
                        <m:t>=0.25</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𝜎</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𝑡</m:t>
                          </m:r>
                        </m:e>
                      </m:d>
                      <m:r>
                        <a:rPr lang="en-US" altLang="zh-CN" sz="2400" b="0" i="1" dirty="0" smtClean="0">
                          <a:latin typeface="Cambria Math" panose="02040503050406030204" pitchFamily="18" charset="0"/>
                        </a:rPr>
                        <m:t>=1,</m:t>
                      </m:r>
                    </m:oMath>
                  </m:oMathPara>
                </a14:m>
                <a:endParaRPr lang="en-US" altLang="zh-CN" sz="2400" b="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dirty="0" smtClean="0">
                          <a:latin typeface="Cambria Math" panose="02040503050406030204" pitchFamily="18" charset="0"/>
                        </a:rPr>
                        <m:t>=−0.3</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𝜎</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𝑡</m:t>
                          </m:r>
                        </m:e>
                      </m:d>
                      <m:r>
                        <a:rPr lang="en-US" altLang="zh-CN" sz="2400" b="0" i="1" dirty="0" smtClean="0">
                          <a:latin typeface="Cambria Math" panose="02040503050406030204" pitchFamily="18" charset="0"/>
                        </a:rPr>
                        <m:t>=2.</m:t>
                      </m:r>
                    </m:oMath>
                  </m:oMathPara>
                </a14:m>
                <a:endParaRPr lang="en-US" altLang="zh-CN" sz="2400" dirty="0">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𝑝</m:t>
                        </m:r>
                      </m:e>
                      <m:sup>
                        <m:r>
                          <a:rPr lang="en-US" altLang="zh-CN" sz="2400" b="0" i="1" smtClean="0">
                            <a:latin typeface="Cambria Math" panose="02040503050406030204" pitchFamily="18" charset="0"/>
                          </a:rPr>
                          <m:t>𝑜</m:t>
                        </m:r>
                      </m:sup>
                    </m:sSup>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mr>
                        </m:m>
                      </m:e>
                    </m:d>
                    <m:r>
                      <a:rPr lang="en-US" altLang="zh-CN" sz="2400" b="0" i="1" smtClean="0">
                        <a:latin typeface="Cambria Math" panose="02040503050406030204" pitchFamily="18" charset="0"/>
                      </a:rPr>
                      <m:t>, </m:t>
                    </m:r>
                    <m:r>
                      <m:rPr>
                        <m:sty m:val="p"/>
                      </m:rPr>
                      <a:rPr lang="en-US" altLang="zh-CN" sz="2400" b="0" i="0" smtClean="0">
                        <a:latin typeface="Cambria Math" panose="02040503050406030204" pitchFamily="18" charset="0"/>
                      </a:rPr>
                      <m:t>Π</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mr>
                        </m:m>
                      </m:e>
                    </m:d>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𝜓</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𝜓</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B4AF12C-D7F3-4335-8AE0-347180EFFDEB}"/>
                  </a:ext>
                </a:extLst>
              </p:cNvPr>
              <p:cNvSpPr>
                <a:spLocks noGrp="1" noRot="1" noChangeAspect="1" noMove="1" noResize="1" noEditPoints="1" noAdjustHandles="1" noChangeArrowheads="1" noChangeShapeType="1" noTextEdit="1"/>
              </p:cNvSpPr>
              <p:nvPr>
                <p:ph idx="1"/>
              </p:nvPr>
            </p:nvSpPr>
            <p:spPr>
              <a:blipFill>
                <a:blip r:embed="rId2"/>
                <a:stretch>
                  <a:fillRect l="-812" t="-1961"/>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63F60DCC-3972-4F4D-91F4-3BF8C0FF58E2}"/>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18B4C618-7ACB-4C81-8C37-FE13B361F0C7}"/>
              </a:ext>
            </a:extLst>
          </p:cNvPr>
          <p:cNvSpPr>
            <a:spLocks noGrp="1"/>
          </p:cNvSpPr>
          <p:nvPr>
            <p:ph type="sldNum" sz="quarter" idx="12"/>
          </p:nvPr>
        </p:nvSpPr>
        <p:spPr/>
        <p:txBody>
          <a:bodyPr/>
          <a:lstStyle/>
          <a:p>
            <a:fld id="{19610490-86D2-491A-92B0-A39FF8707FD4}" type="slidenum">
              <a:rPr lang="zh-CN" altLang="en-US" smtClean="0"/>
              <a:t>45</a:t>
            </a:fld>
            <a:endParaRPr lang="zh-CN" altLang="en-US"/>
          </a:p>
        </p:txBody>
      </p:sp>
      <p:pic>
        <p:nvPicPr>
          <p:cNvPr id="5" name="图片 4" descr="图表, 折线图, 直方图&#10;&#10;描述已自动生成">
            <a:extLst>
              <a:ext uri="{FF2B5EF4-FFF2-40B4-BE49-F238E27FC236}">
                <a16:creationId xmlns:a16="http://schemas.microsoft.com/office/drawing/2014/main" id="{AEF86ED1-780A-4AB2-AB0E-2314B05A1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56" y="3589460"/>
            <a:ext cx="6500711" cy="3086249"/>
          </a:xfrm>
          <a:prstGeom prst="rect">
            <a:avLst/>
          </a:prstGeom>
        </p:spPr>
      </p:pic>
      <p:pic>
        <p:nvPicPr>
          <p:cNvPr id="7" name="图片 6">
            <a:extLst>
              <a:ext uri="{FF2B5EF4-FFF2-40B4-BE49-F238E27FC236}">
                <a16:creationId xmlns:a16="http://schemas.microsoft.com/office/drawing/2014/main" id="{611F4F39-EFC2-4211-AA2B-D015A72E959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8" name="图片 7">
            <a:extLst>
              <a:ext uri="{FF2B5EF4-FFF2-40B4-BE49-F238E27FC236}">
                <a16:creationId xmlns:a16="http://schemas.microsoft.com/office/drawing/2014/main" id="{CFE2DC59-D551-40BE-9E98-38B7518E1D7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34584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A88DF-6DC0-4AD8-AF81-014F12C410A0}"/>
              </a:ext>
            </a:extLst>
          </p:cNvPr>
          <p:cNvSpPr>
            <a:spLocks noGrp="1"/>
          </p:cNvSpPr>
          <p:nvPr>
            <p:ph type="title"/>
          </p:nvPr>
        </p:nvSpPr>
        <p:spPr>
          <a:xfrm>
            <a:off x="180000" y="0"/>
            <a:ext cx="10515600" cy="1080000"/>
          </a:xfrm>
        </p:spPr>
        <p:txBody>
          <a:bodyPr>
            <a:normAutofit/>
          </a:bodyPr>
          <a:lstStyle/>
          <a:p>
            <a:r>
              <a:rPr lang="en-US" altLang="zh-CN" sz="3600" dirty="0">
                <a:latin typeface="Times New Roman" panose="02020603050405020304" pitchFamily="18" charset="0"/>
                <a:cs typeface="Times New Roman" panose="02020603050405020304" pitchFamily="18" charset="0"/>
              </a:rPr>
              <a:t>Is GAS </a:t>
            </a:r>
            <a:r>
              <a:rPr lang="en-US" altLang="zh-CN" sz="3600" dirty="0" err="1">
                <a:latin typeface="Times New Roman" panose="02020603050405020304" pitchFamily="18" charset="0"/>
                <a:cs typeface="Times New Roman" panose="02020603050405020304" pitchFamily="18" charset="0"/>
              </a:rPr>
              <a:t>a.s.</a:t>
            </a:r>
            <a:r>
              <a:rPr lang="en-US" altLang="zh-CN" sz="3600" dirty="0">
                <a:latin typeface="Times New Roman" panose="02020603050405020304" pitchFamily="18" charset="0"/>
                <a:cs typeface="Times New Roman" panose="02020603050405020304" pitchFamily="18" charset="0"/>
              </a:rPr>
              <a:t> a </a:t>
            </a:r>
            <a:r>
              <a:rPr lang="en-US" altLang="zh-CN" sz="3600">
                <a:latin typeface="Times New Roman" panose="02020603050405020304" pitchFamily="18" charset="0"/>
                <a:cs typeface="Times New Roman" panose="02020603050405020304" pitchFamily="18" charset="0"/>
              </a:rPr>
              <a:t>good measure?</a:t>
            </a:r>
            <a:endParaRPr lang="zh-CN"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4AF12C-D7F3-4335-8AE0-347180EFFDEB}"/>
                  </a:ext>
                </a:extLst>
              </p:cNvPr>
              <p:cNvSpPr>
                <a:spLocks noGrp="1"/>
              </p:cNvSpPr>
              <p:nvPr>
                <p:ph idx="1"/>
              </p:nvPr>
            </p:nvSpPr>
            <p:spPr/>
            <p:txBody>
              <a:bodyPr>
                <a:normAutofit/>
              </a:bodyPr>
              <a:lstStyle/>
              <a:p>
                <a:r>
                  <a:rPr lang="en-US" altLang="zh-CN" sz="2400">
                    <a:latin typeface="Times New Roman" panose="02020603050405020304" pitchFamily="18" charset="0"/>
                    <a:cs typeface="Times New Roman" panose="02020603050405020304" pitchFamily="18" charset="0"/>
                  </a:rPr>
                  <a:t>GAS </a:t>
                </a:r>
                <a:r>
                  <a:rPr lang="en-US" altLang="zh-CN" sz="2400" err="1">
                    <a:latin typeface="Times New Roman" panose="02020603050405020304" pitchFamily="18" charset="0"/>
                    <a:cs typeface="Times New Roman" panose="02020603050405020304" pitchFamily="18" charset="0"/>
                  </a:rPr>
                  <a:t>a.s.</a:t>
                </a:r>
                <a:r>
                  <a:rPr lang="en-US" altLang="zh-CN" sz="2400">
                    <a:latin typeface="Times New Roman" panose="02020603050405020304" pitchFamily="18" charset="0"/>
                    <a:cs typeface="Times New Roman" panose="02020603050405020304" pitchFamily="18" charset="0"/>
                  </a:rPr>
                  <a:t> is an asymptotic property, not satisfactory in the prediction of </a:t>
                </a:r>
                <a14:m>
                  <m:oMath xmlns:m="http://schemas.openxmlformats.org/officeDocument/2006/math">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oMath>
                </a14:m>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when </a:t>
                </a:r>
                <a14:m>
                  <m:oMath xmlns:m="http://schemas.openxmlformats.org/officeDocument/2006/math">
                    <m:r>
                      <a:rPr lang="en-US" altLang="zh-CN" sz="2400" b="0" i="1" smtClean="0">
                        <a:solidFill>
                          <a:schemeClr val="accent1"/>
                        </a:solidFill>
                        <a:latin typeface="Cambria Math" panose="02040503050406030204" pitchFamily="18" charset="0"/>
                      </a:rPr>
                      <m:t>𝑡</m:t>
                    </m:r>
                  </m:oMath>
                </a14:m>
                <a:r>
                  <a:rPr lang="zh-CN" altLang="en-US" sz="2400">
                    <a:solidFill>
                      <a:schemeClr val="accent1"/>
                    </a:solidFill>
                    <a:latin typeface="Times New Roman" panose="02020603050405020304" pitchFamily="18" charset="0"/>
                    <a:cs typeface="Times New Roman" panose="02020603050405020304" pitchFamily="18" charset="0"/>
                  </a:rPr>
                  <a:t> </a:t>
                </a:r>
                <a:r>
                  <a:rPr lang="en-US" altLang="zh-CN" sz="2400">
                    <a:solidFill>
                      <a:schemeClr val="accent1"/>
                    </a:solidFill>
                    <a:latin typeface="Times New Roman" panose="02020603050405020304" pitchFamily="18" charset="0"/>
                    <a:cs typeface="Times New Roman" panose="02020603050405020304" pitchFamily="18" charset="0"/>
                  </a:rPr>
                  <a:t>is finite</a:t>
                </a:r>
                <a:r>
                  <a:rPr lang="en-US" altLang="zh-CN" sz="2400">
                    <a:latin typeface="Times New Roman" panose="02020603050405020304" pitchFamily="18" charset="0"/>
                    <a:cs typeface="Times New Roman" panose="02020603050405020304" pitchFamily="18" charset="0"/>
                  </a:rPr>
                  <a:t>.</a:t>
                </a:r>
              </a:p>
              <a:p>
                <a:r>
                  <a:rPr lang="en-US" altLang="zh-CN" sz="2400">
                    <a:latin typeface="Times New Roman" panose="02020603050405020304" pitchFamily="18" charset="0"/>
                    <a:cs typeface="Times New Roman" panose="02020603050405020304" pitchFamily="18" charset="0"/>
                  </a:rPr>
                  <a:t>It cannot reflect the </a:t>
                </a:r>
                <a:r>
                  <a:rPr lang="en-US" altLang="zh-CN" sz="2400">
                    <a:solidFill>
                      <a:schemeClr val="accent1"/>
                    </a:solidFill>
                    <a:latin typeface="Times New Roman" panose="02020603050405020304" pitchFamily="18" charset="0"/>
                    <a:cs typeface="Times New Roman" panose="02020603050405020304" pitchFamily="18" charset="0"/>
                  </a:rPr>
                  <a:t>statistical behavior </a:t>
                </a:r>
                <a:r>
                  <a:rPr lang="en-US" altLang="zh-CN" sz="2400">
                    <a:latin typeface="Times New Roman" panose="02020603050405020304" pitchFamily="18" charset="0"/>
                    <a:cs typeface="Times New Roman" panose="02020603050405020304" pitchFamily="18" charset="0"/>
                  </a:rPr>
                  <a:t>of </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a14:m>
                <a:r>
                  <a:rPr lang="en-US" altLang="zh-CN" sz="24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 </a:t>
                </a:r>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GAS </a:t>
                </a:r>
                <a:r>
                  <a:rPr lang="en-US" altLang="zh-CN" sz="2400" err="1">
                    <a:latin typeface="Times New Roman" panose="02020603050405020304" pitchFamily="18" charset="0"/>
                    <a:cs typeface="Times New Roman" panose="02020603050405020304" pitchFamily="18" charset="0"/>
                  </a:rPr>
                  <a:t>a.s.</a:t>
                </a:r>
                <a:r>
                  <a:rPr lang="en-US" altLang="zh-CN" sz="2400">
                    <a:latin typeface="Times New Roman" panose="02020603050405020304" pitchFamily="18" charset="0"/>
                    <a:cs typeface="Times New Roman" panose="02020603050405020304" pitchFamily="18" charset="0"/>
                  </a:rPr>
                  <a:t> is different to asymptotic moment stability, and asymptotic moment stability differs with respect to different degrees of moment.</a:t>
                </a:r>
                <a:endParaRPr lang="zh-CN" altLang="en-US" sz="24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B4AF12C-D7F3-4335-8AE0-347180EFFDEB}"/>
                  </a:ext>
                </a:extLst>
              </p:cNvPr>
              <p:cNvSpPr>
                <a:spLocks noGrp="1" noRot="1" noChangeAspect="1" noMove="1" noResize="1" noEditPoints="1" noAdjustHandles="1" noChangeArrowheads="1" noChangeShapeType="1" noTextEdit="1"/>
              </p:cNvSpPr>
              <p:nvPr>
                <p:ph idx="1"/>
              </p:nvPr>
            </p:nvSpPr>
            <p:spPr>
              <a:blipFill>
                <a:blip r:embed="rId2"/>
                <a:stretch>
                  <a:fillRect l="-812" t="-1961"/>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24855BAA-8614-4A4C-971C-28293132F1DC}"/>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FE45A186-2DF8-4C5C-B6A6-2EA9CB7BBB97}"/>
              </a:ext>
            </a:extLst>
          </p:cNvPr>
          <p:cNvSpPr>
            <a:spLocks noGrp="1"/>
          </p:cNvSpPr>
          <p:nvPr>
            <p:ph type="sldNum" sz="quarter" idx="12"/>
          </p:nvPr>
        </p:nvSpPr>
        <p:spPr/>
        <p:txBody>
          <a:bodyPr/>
          <a:lstStyle/>
          <a:p>
            <a:fld id="{19610490-86D2-491A-92B0-A39FF8707FD4}" type="slidenum">
              <a:rPr lang="zh-CN" altLang="en-US" smtClean="0"/>
              <a:t>46</a:t>
            </a:fld>
            <a:endParaRPr lang="zh-CN" altLang="en-US"/>
          </a:p>
        </p:txBody>
      </p:sp>
      <p:pic>
        <p:nvPicPr>
          <p:cNvPr id="6" name="图片 5">
            <a:extLst>
              <a:ext uri="{FF2B5EF4-FFF2-40B4-BE49-F238E27FC236}">
                <a16:creationId xmlns:a16="http://schemas.microsoft.com/office/drawing/2014/main" id="{18DDFEAA-D0EE-499B-B420-7C7FAF525BB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BB63F065-8FCC-4F87-A7BC-8C80D3D4F1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02735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F09A-06EE-4F15-4FF3-14539E61CA10}"/>
              </a:ext>
            </a:extLst>
          </p:cNvPr>
          <p:cNvSpPr>
            <a:spLocks noGrp="1"/>
          </p:cNvSpPr>
          <p:nvPr>
            <p:ph type="title"/>
          </p:nvPr>
        </p:nvSpPr>
        <p:spPr/>
        <p:txBody>
          <a:bodyPr>
            <a:normAutofit/>
          </a:bodyPr>
          <a:lstStyle/>
          <a:p>
            <a:r>
              <a:rPr lang="en-US" altLang="zh-CN" sz="5400">
                <a:latin typeface="Times New Roman" panose="02020603050405020304" pitchFamily="18" charset="0"/>
                <a:cs typeface="Times New Roman" panose="02020603050405020304" pitchFamily="18" charset="0"/>
              </a:rPr>
              <a:t>Outline</a:t>
            </a:r>
            <a:endParaRPr lang="zh-CN" altLang="en-US" sz="540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FDF90D97-C6DA-465D-9A13-FB727D9F087D}"/>
              </a:ext>
            </a:extLst>
          </p:cNvPr>
          <p:cNvSpPr>
            <a:spLocks noGrp="1"/>
          </p:cNvSpPr>
          <p:nvPr>
            <p:ph idx="1"/>
          </p:nvPr>
        </p:nvSpPr>
        <p:spPr>
          <a:xfrm>
            <a:off x="838200" y="1929384"/>
            <a:ext cx="10515600" cy="4251960"/>
          </a:xfrm>
        </p:spPr>
        <p:txBody>
          <a:bodyPr>
            <a:normAutofit/>
          </a:bodyPr>
          <a:lstStyle/>
          <a:p>
            <a:r>
              <a:rPr lang="en-US" altLang="zh-CN" sz="2200">
                <a:solidFill>
                  <a:schemeClr val="bg2"/>
                </a:solidFill>
                <a:latin typeface="Times New Roman" panose="02020603050405020304" pitchFamily="18" charset="0"/>
                <a:cs typeface="Times New Roman" panose="02020603050405020304" pitchFamily="18" charset="0"/>
              </a:rPr>
              <a:t>Switched system overview</a:t>
            </a:r>
          </a:p>
          <a:p>
            <a:r>
              <a:rPr lang="en-US" altLang="zh-CN" sz="2200">
                <a:solidFill>
                  <a:schemeClr val="bg2"/>
                </a:solidFill>
                <a:latin typeface="Times New Roman" panose="02020603050405020304" pitchFamily="18" charset="0"/>
                <a:cs typeface="Times New Roman" panose="02020603050405020304" pitchFamily="18" charset="0"/>
              </a:rPr>
              <a:t>Deterministic stability</a:t>
            </a:r>
          </a:p>
          <a:p>
            <a:pPr lvl="1"/>
            <a:r>
              <a:rPr lang="en-US" altLang="zh-CN" sz="2200">
                <a:solidFill>
                  <a:schemeClr val="bg2"/>
                </a:solidFill>
                <a:latin typeface="Times New Roman" panose="02020603050405020304" pitchFamily="18" charset="0"/>
                <a:cs typeface="Times New Roman" panose="02020603050405020304" pitchFamily="18" charset="0"/>
              </a:rPr>
              <a:t>Stability/stabilization via ADT/AAT switching</a:t>
            </a:r>
          </a:p>
          <a:p>
            <a:pPr lvl="1"/>
            <a:r>
              <a:rPr lang="en-US" altLang="zh-CN" sz="2200">
                <a:solidFill>
                  <a:schemeClr val="bg2"/>
                </a:solidFill>
                <a:latin typeface="Times New Roman" panose="02020603050405020304" pitchFamily="18" charset="0"/>
                <a:cs typeface="Times New Roman" panose="02020603050405020304" pitchFamily="18" charset="0"/>
              </a:rPr>
              <a:t>General ISS/</a:t>
            </a:r>
            <a:r>
              <a:rPr lang="en-US" altLang="zh-CN" sz="2200" err="1">
                <a:solidFill>
                  <a:schemeClr val="bg2"/>
                </a:solidFill>
                <a:latin typeface="Times New Roman" panose="02020603050405020304" pitchFamily="18" charset="0"/>
                <a:cs typeface="Times New Roman" panose="02020603050405020304" pitchFamily="18" charset="0"/>
              </a:rPr>
              <a:t>iISS</a:t>
            </a:r>
            <a:r>
              <a:rPr lang="en-US" altLang="zh-CN" sz="2200">
                <a:solidFill>
                  <a:schemeClr val="bg2"/>
                </a:solidFill>
                <a:latin typeface="Times New Roman" panose="02020603050405020304" pitchFamily="18" charset="0"/>
                <a:cs typeface="Times New Roman" panose="02020603050405020304" pitchFamily="18" charset="0"/>
              </a:rPr>
              <a:t> switching signals for switched systems with nonlinear supply functions</a:t>
            </a:r>
          </a:p>
          <a:p>
            <a:pPr lvl="1"/>
            <a:r>
              <a:rPr lang="en-US" altLang="zh-CN" sz="2200">
                <a:solidFill>
                  <a:schemeClr val="bg2"/>
                </a:solidFill>
                <a:latin typeface="Times New Roman" panose="02020603050405020304" pitchFamily="18" charset="0"/>
                <a:cs typeface="Times New Roman" panose="02020603050405020304" pitchFamily="18" charset="0"/>
              </a:rPr>
              <a:t>Application study: data-driven approach for online stabilization of unknown switched linear systems</a:t>
            </a:r>
          </a:p>
          <a:p>
            <a:r>
              <a:rPr lang="en-US" altLang="zh-CN" sz="2200">
                <a:latin typeface="Times New Roman" panose="02020603050405020304" pitchFamily="18" charset="0"/>
                <a:cs typeface="Times New Roman" panose="02020603050405020304" pitchFamily="18" charset="0"/>
              </a:rPr>
              <a:t>Stochastic stability</a:t>
            </a:r>
          </a:p>
          <a:p>
            <a:pPr lvl="1"/>
            <a:r>
              <a:rPr lang="en-US" altLang="zh-CN" sz="2200">
                <a:solidFill>
                  <a:schemeClr val="bg2"/>
                </a:solidFill>
                <a:latin typeface="Times New Roman" panose="02020603050405020304" pitchFamily="18" charset="0"/>
                <a:cs typeface="Times New Roman" panose="02020603050405020304" pitchFamily="18" charset="0"/>
              </a:rPr>
              <a:t>GAS </a:t>
            </a:r>
            <a:r>
              <a:rPr lang="en-US" altLang="zh-CN" sz="2200" err="1">
                <a:solidFill>
                  <a:schemeClr val="bg2"/>
                </a:solidFill>
                <a:latin typeface="Times New Roman" panose="02020603050405020304" pitchFamily="18" charset="0"/>
                <a:cs typeface="Times New Roman" panose="02020603050405020304" pitchFamily="18" charset="0"/>
              </a:rPr>
              <a:t>a.s.</a:t>
            </a:r>
            <a:r>
              <a:rPr lang="en-US" altLang="zh-CN" sz="2200">
                <a:solidFill>
                  <a:schemeClr val="bg2"/>
                </a:solidFill>
                <a:latin typeface="Times New Roman" panose="02020603050405020304" pitchFamily="18" charset="0"/>
                <a:cs typeface="Times New Roman" panose="02020603050405020304" pitchFamily="18" charset="0"/>
              </a:rPr>
              <a:t> via ADT/AAT conditions</a:t>
            </a:r>
          </a:p>
          <a:p>
            <a:pPr lvl="1"/>
            <a:r>
              <a:rPr lang="en-US" altLang="zh-CN" sz="2200">
                <a:latin typeface="Times New Roman" panose="02020603050405020304" pitchFamily="18" charset="0"/>
                <a:cs typeface="Times New Roman" panose="02020603050405020304" pitchFamily="18" charset="0"/>
              </a:rPr>
              <a:t>Asymptotic moment stability via studying auxiliary linear time-delay system</a:t>
            </a:r>
          </a:p>
          <a:p>
            <a:r>
              <a:rPr lang="en-US" altLang="zh-CN" sz="2200">
                <a:solidFill>
                  <a:schemeClr val="bg2"/>
                </a:solidFill>
                <a:latin typeface="Times New Roman" panose="02020603050405020304" pitchFamily="18" charset="0"/>
                <a:cs typeface="Times New Roman" panose="02020603050405020304" pitchFamily="18" charset="0"/>
              </a:rPr>
              <a:t>Conclusion and future work</a:t>
            </a:r>
            <a:endParaRPr lang="zh-CN" altLang="en-US" sz="2200">
              <a:solidFill>
                <a:schemeClr val="bg2"/>
              </a:solidFill>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A61ACDD6-506D-48ED-A851-73A56D43DECB}"/>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7C037920-8427-4201-9CD7-1027CADFDCB7}"/>
              </a:ext>
            </a:extLst>
          </p:cNvPr>
          <p:cNvSpPr>
            <a:spLocks noGrp="1"/>
          </p:cNvSpPr>
          <p:nvPr>
            <p:ph type="sldNum" sz="quarter" idx="12"/>
          </p:nvPr>
        </p:nvSpPr>
        <p:spPr/>
        <p:txBody>
          <a:bodyPr/>
          <a:lstStyle/>
          <a:p>
            <a:fld id="{19610490-86D2-491A-92B0-A39FF8707FD4}" type="slidenum">
              <a:rPr lang="zh-CN" altLang="en-US" smtClean="0"/>
              <a:t>47</a:t>
            </a:fld>
            <a:endParaRPr lang="zh-CN" altLang="en-US"/>
          </a:p>
        </p:txBody>
      </p:sp>
      <p:pic>
        <p:nvPicPr>
          <p:cNvPr id="8" name="图片 7">
            <a:extLst>
              <a:ext uri="{FF2B5EF4-FFF2-40B4-BE49-F238E27FC236}">
                <a16:creationId xmlns:a16="http://schemas.microsoft.com/office/drawing/2014/main" id="{E4EDCCD8-C20B-4B92-84DA-50A2BF62446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370713"/>
            <a:ext cx="2340000" cy="108000"/>
          </a:xfrm>
          <a:prstGeom prst="rect">
            <a:avLst/>
          </a:prstGeom>
        </p:spPr>
      </p:pic>
      <p:pic>
        <p:nvPicPr>
          <p:cNvPr id="9" name="图片 8">
            <a:extLst>
              <a:ext uri="{FF2B5EF4-FFF2-40B4-BE49-F238E27FC236}">
                <a16:creationId xmlns:a16="http://schemas.microsoft.com/office/drawing/2014/main" id="{CC643218-68C4-4A8F-8D43-D84BECABDD0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0" name="图片 9">
            <a:extLst>
              <a:ext uri="{FF2B5EF4-FFF2-40B4-BE49-F238E27FC236}">
                <a16:creationId xmlns:a16="http://schemas.microsoft.com/office/drawing/2014/main" id="{8284C659-A6C1-4DD5-AAA2-EDE37C7E725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69825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5D0E9-EB8D-4503-AA0D-37429D1C5D81}"/>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Assumptions on sojourn time distributions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27B28B-B5CE-4C15-88CF-DBB82200BB76}"/>
                  </a:ext>
                </a:extLst>
              </p:cNvPr>
              <p:cNvSpPr>
                <a:spLocks noGrp="1"/>
              </p:cNvSpPr>
              <p:nvPr>
                <p:ph idx="1"/>
              </p:nvPr>
            </p:nvSpPr>
            <p:spPr/>
            <p:txBody>
              <a:bodyPr>
                <a:normAutofit fontScale="85000" lnSpcReduction="20000"/>
              </a:bodyPr>
              <a:lstStyle/>
              <a:p>
                <a:r>
                  <a:rPr lang="en-US" altLang="zh-CN">
                    <a:latin typeface="Times New Roman" panose="02020603050405020304" pitchFamily="18" charset="0"/>
                    <a:cs typeface="Times New Roman" panose="02020603050405020304" pitchFamily="18" charset="0"/>
                  </a:rPr>
                  <a:t>For all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ℐ</m:t>
                    </m:r>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is continuous and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+1</m:t>
                        </m:r>
                      </m:e>
                    </m:d>
                  </m:oMath>
                </a14:m>
                <a:r>
                  <a:rPr lang="en-US" altLang="zh-CN">
                    <a:latin typeface="Times New Roman" panose="02020603050405020304" pitchFamily="18" charset="0"/>
                    <a:cs typeface="Times New Roman" panose="02020603050405020304" pitchFamily="18" charset="0"/>
                  </a:rPr>
                  <a:t>-times piece-wise continuously differentiable.</a:t>
                </a:r>
              </a:p>
              <a:p>
                <a:r>
                  <a:rPr lang="en-US" altLang="zh-CN">
                    <a:solidFill>
                      <a:schemeClr val="accent1"/>
                    </a:solidFill>
                    <a:latin typeface="Times New Roman" panose="02020603050405020304" pitchFamily="18" charset="0"/>
                    <a:cs typeface="Times New Roman" panose="02020603050405020304" pitchFamily="18" charset="0"/>
                  </a:rPr>
                  <a:t>High-order “derivative” </a:t>
                </a:r>
                <a:r>
                  <a:rPr lang="en-US" altLang="zh-CN">
                    <a:latin typeface="Times New Roman" panose="02020603050405020304" pitchFamily="18" charset="0"/>
                    <a:cs typeface="Times New Roman" panose="02020603050405020304" pitchFamily="18" charset="0"/>
                  </a:rPr>
                  <a:t>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Sub>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𝜓</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(0)</m:t>
                        </m:r>
                      </m:sup>
                    </m:sSub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and for each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=0,1,…,</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oMath>
                </a14:m>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𝑑𝑠</m:t>
                              </m:r>
                            </m:den>
                          </m:f>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func>
                      <m:r>
                        <a:rPr lang="en-US" altLang="zh-CN" b="0" i="1" smtClean="0">
                          <a:latin typeface="Cambria Math" panose="02040503050406030204" pitchFamily="18" charset="0"/>
                        </a:rPr>
                        <m:t>.</m:t>
                      </m:r>
                    </m:oMath>
                  </m:oMathPara>
                </a14:m>
                <a:endParaRPr lang="en-US" altLang="zh-CN" b="0">
                  <a:latin typeface="Times New Roman" panose="02020603050405020304" pitchFamily="18" charset="0"/>
                  <a:cs typeface="Times New Roman" panose="02020603050405020304" pitchFamily="18" charset="0"/>
                </a:endParaRPr>
              </a:p>
              <a:p>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is the “derivative” of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𝜓</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b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𝑡</m:t>
                        </m:r>
                      </m:e>
                    </m:d>
                  </m:oMath>
                </a14:m>
                <a:r>
                  <a:rPr lang="en-US" altLang="zh-CN">
                    <a:latin typeface="Times New Roman" panose="02020603050405020304" pitchFamily="18" charset="0"/>
                    <a:cs typeface="Times New Roman" panose="02020603050405020304" pitchFamily="18" charset="0"/>
                  </a:rPr>
                  <a:t>, modulo the non-smoothness and discontinuities.</a:t>
                </a:r>
              </a:p>
              <a:p>
                <a:r>
                  <a:rPr lang="en-US" altLang="zh-CN">
                    <a:latin typeface="Times New Roman" panose="02020603050405020304" pitchFamily="18" charset="0"/>
                    <a:cs typeface="Times New Roman" panose="02020603050405020304" pitchFamily="18" charset="0"/>
                  </a:rPr>
                  <a:t>Define</a:t>
                </a:r>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zh-CN" altLang="en-US" i="1" smtClean="0">
                              <a:latin typeface="Cambria Math" panose="02040503050406030204" pitchFamily="18" charset="0"/>
                            </a:rPr>
                            <m:t>𝒯</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0</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r>
                            <a:rPr lang="en-US" altLang="zh-CN" b="0" i="1" smtClean="0">
                              <a:latin typeface="Cambria Math" panose="02040503050406030204" pitchFamily="18" charset="0"/>
                            </a:rPr>
                            <m:t>&gt;0:</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𝜓</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b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𝜓</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bSup>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𝜏</m:t>
                                  </m:r>
                                </m:e>
                                <m:sup>
                                  <m:r>
                                    <a:rPr lang="en-US" altLang="zh-CN" b="0" i="1" smtClean="0">
                                      <a:latin typeface="Cambria Math" panose="02040503050406030204" pitchFamily="18" charset="0"/>
                                    </a:rPr>
                                    <m:t>−</m:t>
                                  </m:r>
                                </m:sup>
                              </m:sSup>
                            </m:e>
                          </m:d>
                        </m:e>
                      </m:d>
                      <m:r>
                        <a:rPr lang="en-US" altLang="zh-CN" b="0" i="1" smtClean="0">
                          <a:latin typeface="Cambria Math" panose="02040503050406030204" pitchFamily="18" charset="0"/>
                        </a:rPr>
                        <m:t>,</m:t>
                      </m:r>
                    </m:oMath>
                  </m:oMathPara>
                </a14:m>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Δ</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𝜓</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b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𝑡</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𝜓</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b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i="1">
                                            <a:latin typeface="Cambria Math" panose="02040503050406030204" pitchFamily="18" charset="0"/>
                                          </a:rPr>
                                          <m:t>−</m:t>
                                        </m:r>
                                      </m:sup>
                                    </m:sSup>
                                  </m:e>
                                </m:d>
                              </m:e>
                              <m:e>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&gt;0,</m:t>
                                </m:r>
                              </m:e>
                            </m:mr>
                            <m:m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r>
                                  <a:rPr lang="en-US" altLang="zh-CN" b="0" i="1" smtClean="0">
                                    <a:latin typeface="Cambria Math" panose="02040503050406030204" pitchFamily="18" charset="0"/>
                                  </a:rPr>
                                  <m:t>(0)</m:t>
                                </m:r>
                              </m:e>
                              <m:e>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=0.</m:t>
                                </m:r>
                              </m:e>
                            </m:mr>
                          </m:m>
                        </m:e>
                      </m:d>
                    </m:oMath>
                  </m:oMathPara>
                </a14:m>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727B28B-B5CE-4C15-88CF-DBB82200BB76}"/>
                  </a:ext>
                </a:extLst>
              </p:cNvPr>
              <p:cNvSpPr>
                <a:spLocks noGrp="1" noRot="1" noChangeAspect="1" noMove="1" noResize="1" noEditPoints="1" noAdjustHandles="1" noChangeArrowheads="1" noChangeShapeType="1" noTextEdit="1"/>
              </p:cNvSpPr>
              <p:nvPr>
                <p:ph idx="1"/>
              </p:nvPr>
            </p:nvSpPr>
            <p:spPr>
              <a:blipFill>
                <a:blip r:embed="rId2"/>
                <a:stretch>
                  <a:fillRect l="-812" t="-3361"/>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1CBF4D1B-2FBB-4AF6-A8F6-B0EC0791DF86}"/>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E876D612-2F0F-452D-995B-663B10F82CA9}"/>
              </a:ext>
            </a:extLst>
          </p:cNvPr>
          <p:cNvSpPr>
            <a:spLocks noGrp="1"/>
          </p:cNvSpPr>
          <p:nvPr>
            <p:ph type="sldNum" sz="quarter" idx="12"/>
          </p:nvPr>
        </p:nvSpPr>
        <p:spPr/>
        <p:txBody>
          <a:bodyPr/>
          <a:lstStyle/>
          <a:p>
            <a:fld id="{19610490-86D2-491A-92B0-A39FF8707FD4}" type="slidenum">
              <a:rPr lang="zh-CN" altLang="en-US" smtClean="0"/>
              <a:t>48</a:t>
            </a:fld>
            <a:endParaRPr lang="zh-CN" altLang="en-US"/>
          </a:p>
        </p:txBody>
      </p:sp>
      <p:pic>
        <p:nvPicPr>
          <p:cNvPr id="6" name="图片 5">
            <a:extLst>
              <a:ext uri="{FF2B5EF4-FFF2-40B4-BE49-F238E27FC236}">
                <a16:creationId xmlns:a16="http://schemas.microsoft.com/office/drawing/2014/main" id="{995D0B9D-EB14-4F1F-95EF-5068C44B830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132496DB-686E-4AFD-8680-CB4EE38C22C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41694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5D0E9-EB8D-4503-AA0D-37429D1C5D81}"/>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Assumptions on sojourn time distributions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27B28B-B5CE-4C15-88CF-DBB82200BB76}"/>
                  </a:ext>
                </a:extLst>
              </p:cNvPr>
              <p:cNvSpPr>
                <a:spLocks noGrp="1"/>
              </p:cNvSpPr>
              <p:nvPr>
                <p:ph idx="1"/>
              </p:nvPr>
            </p:nvSpPr>
            <p:spPr/>
            <p:txBody>
              <a:bodyPr>
                <a:normAutofit fontScale="92500" lnSpcReduction="20000"/>
              </a:bodyPr>
              <a:lstStyle/>
              <a:p>
                <a:r>
                  <a:rPr lang="en-US" altLang="zh-CN">
                    <a:solidFill>
                      <a:schemeClr val="accent2"/>
                    </a:solidFill>
                    <a:latin typeface="Times New Roman" panose="02020603050405020304" pitchFamily="18" charset="0"/>
                    <a:cs typeface="Times New Roman" panose="02020603050405020304" pitchFamily="18" charset="0"/>
                  </a:rPr>
                  <a:t>Assumption 1</a:t>
                </a:r>
                <a:r>
                  <a:rPr lang="en-US" altLang="zh-CN">
                    <a:latin typeface="Times New Roman" panose="02020603050405020304" pitchFamily="18" charset="0"/>
                    <a:cs typeface="Times New Roman" panose="02020603050405020304" pitchFamily="18" charset="0"/>
                  </a:rPr>
                  <a:t>: For each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ℐ</m:t>
                    </m:r>
                  </m:oMath>
                </a14:m>
                <a:r>
                  <a:rPr lang="en-US" altLang="zh-CN">
                    <a:latin typeface="Times New Roman" panose="02020603050405020304" pitchFamily="18" charset="0"/>
                    <a:cs typeface="Times New Roman" panose="02020603050405020304" pitchFamily="18" charset="0"/>
                  </a:rPr>
                  <a:t>, there exist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𝜅</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𝜅</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𝜅</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e>
                        </m:d>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ℝ</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such that</a:t>
                </a:r>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+1</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0"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𝑙</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𝜅</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nary>
                      <m:r>
                        <a:rPr lang="en-US" altLang="zh-CN" b="0" i="1" smtClean="0">
                          <a:latin typeface="Cambria Math" panose="02040503050406030204" pitchFamily="18" charset="0"/>
                        </a:rPr>
                        <m:t>.</m:t>
                      </m:r>
                    </m:oMath>
                  </m:oMathPara>
                </a14:m>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solidFill>
                      <a:schemeClr val="accent2"/>
                    </a:solidFill>
                    <a:latin typeface="Times New Roman" panose="02020603050405020304" pitchFamily="18" charset="0"/>
                    <a:cs typeface="Times New Roman" panose="02020603050405020304" pitchFamily="18" charset="0"/>
                  </a:rPr>
                  <a:t>Assumption 2</a:t>
                </a:r>
                <a:r>
                  <a:rPr lang="en-US" altLang="zh-CN">
                    <a:latin typeface="Times New Roman" panose="02020603050405020304" pitchFamily="18" charset="0"/>
                    <a:cs typeface="Times New Roman" panose="02020603050405020304" pitchFamily="18" charset="0"/>
                  </a:rPr>
                  <a:t>: The set</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𝒯</m:t>
                          </m:r>
                        </m:e>
                        <m:sub>
                          <m:r>
                            <m:rPr>
                              <m:sty m:val="p"/>
                            </m:rPr>
                            <a:rPr lang="en-US" altLang="zh-CN" b="0" i="0" smtClean="0">
                              <a:latin typeface="Cambria Math" panose="02040503050406030204" pitchFamily="18" charset="0"/>
                            </a:rPr>
                            <m:t>Ψ</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ℐ</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𝑙</m:t>
                          </m:r>
                        </m:sup>
                      </m:sSubSup>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𝒯</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oMath>
                  </m:oMathPara>
                </a14:m>
                <a:endParaRPr lang="en-US" altLang="zh-CN" b="0">
                  <a:latin typeface="Times New Roman" panose="02020603050405020304" pitchFamily="18" charset="0"/>
                  <a:cs typeface="Times New Roman" panose="02020603050405020304" pitchFamily="18" charset="0"/>
                </a:endParaRPr>
              </a:p>
              <a:p>
                <a:pPr marL="0" indent="0">
                  <a:buNone/>
                </a:pPr>
                <a:r>
                  <a:rPr lang="en-US" altLang="zh-CN">
                    <a:latin typeface="Times New Roman" panose="02020603050405020304" pitchFamily="18" charset="0"/>
                    <a:cs typeface="Times New Roman" panose="02020603050405020304" pitchFamily="18" charset="0"/>
                  </a:rPr>
                  <a:t>is finite. Moreover, </a:t>
                </a:r>
                <a14:m>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𝑡</m:t>
                        </m:r>
                        <m:r>
                          <a:rPr lang="en-US" altLang="zh-CN" b="0" i="1" smtClean="0">
                            <a:latin typeface="Cambria Math" panose="02040503050406030204" pitchFamily="18" charset="0"/>
                          </a:rPr>
                          <m:t>→∞</m:t>
                        </m:r>
                      </m:lim>
                    </m:limLow>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=0</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for all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ℐ</m:t>
                    </m:r>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m:t>
                    </m:r>
                    <m:r>
                      <a:rPr lang="en-US" altLang="zh-CN" b="0" i="1" smtClean="0">
                        <a:latin typeface="Cambria Math" panose="02040503050406030204" pitchFamily="18" charset="0"/>
                      </a:rPr>
                      <m:t>𝑙</m:t>
                    </m:r>
                  </m:oMath>
                </a14:m>
                <a:r>
                  <a:rPr lang="en-US" altLang="zh-CN">
                    <a:latin typeface="Times New Roman" panose="02020603050405020304" pitchFamily="18" charset="0"/>
                    <a:cs typeface="Times New Roman" panose="02020603050405020304" pitchFamily="18" charset="0"/>
                  </a:rPr>
                  <a:t>.</a:t>
                </a:r>
              </a:p>
              <a:p>
                <a:r>
                  <a:rPr lang="en-US" altLang="zh-CN">
                    <a:latin typeface="Times New Roman" panose="02020603050405020304" pitchFamily="18" charset="0"/>
                    <a:cs typeface="Times New Roman" panose="02020603050405020304" pitchFamily="18" charset="0"/>
                  </a:rPr>
                  <a:t>These assumptions hold for standard distributions; e.g., exponential, uniform, trigonometric, Gamma (with integer shape parameter) distributions, etc. </a:t>
                </a:r>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727B28B-B5CE-4C15-88CF-DBB82200BB76}"/>
                  </a:ext>
                </a:extLst>
              </p:cNvPr>
              <p:cNvSpPr>
                <a:spLocks noGrp="1" noRot="1" noChangeAspect="1" noMove="1" noResize="1" noEditPoints="1" noAdjustHandles="1" noChangeArrowheads="1" noChangeShapeType="1" noTextEdit="1"/>
              </p:cNvSpPr>
              <p:nvPr>
                <p:ph idx="1"/>
              </p:nvPr>
            </p:nvSpPr>
            <p:spPr>
              <a:blipFill>
                <a:blip r:embed="rId2"/>
                <a:stretch>
                  <a:fillRect l="-1043" t="-2521" r="-2435"/>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9614A962-4DE9-4704-8D19-58FB38BFFB94}"/>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A78FF5ED-5E14-4AAC-980E-6B6CE8FF61E3}"/>
              </a:ext>
            </a:extLst>
          </p:cNvPr>
          <p:cNvSpPr>
            <a:spLocks noGrp="1"/>
          </p:cNvSpPr>
          <p:nvPr>
            <p:ph type="sldNum" sz="quarter" idx="12"/>
          </p:nvPr>
        </p:nvSpPr>
        <p:spPr/>
        <p:txBody>
          <a:bodyPr/>
          <a:lstStyle/>
          <a:p>
            <a:fld id="{19610490-86D2-491A-92B0-A39FF8707FD4}" type="slidenum">
              <a:rPr lang="zh-CN" altLang="en-US" smtClean="0"/>
              <a:t>49</a:t>
            </a:fld>
            <a:endParaRPr lang="zh-CN" altLang="en-US"/>
          </a:p>
        </p:txBody>
      </p:sp>
      <p:pic>
        <p:nvPicPr>
          <p:cNvPr id="6" name="图片 5">
            <a:extLst>
              <a:ext uri="{FF2B5EF4-FFF2-40B4-BE49-F238E27FC236}">
                <a16:creationId xmlns:a16="http://schemas.microsoft.com/office/drawing/2014/main" id="{993A563C-19E8-4C61-B9B3-C2A8A1B2BDE2}"/>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B3A96702-396A-4659-A6B0-A1573F77705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54131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60CA-33E3-7426-E81A-31817818C8B8}"/>
              </a:ext>
            </a:extLst>
          </p:cNvPr>
          <p:cNvSpPr>
            <a:spLocks noGrp="1"/>
          </p:cNvSpPr>
          <p:nvPr>
            <p:ph type="title"/>
          </p:nvPr>
        </p:nvSpPr>
        <p:spPr>
          <a:xfrm>
            <a:off x="180000" y="0"/>
            <a:ext cx="5171646" cy="1080000"/>
          </a:xfrm>
        </p:spPr>
        <p:txBody>
          <a:bodyPr anchor="ctr">
            <a:normAutofit/>
          </a:bodyPr>
          <a:lstStyle/>
          <a:p>
            <a:r>
              <a:rPr lang="en-US" altLang="zh-CN" sz="3600">
                <a:latin typeface="Times New Roman" panose="02020603050405020304" pitchFamily="18" charset="0"/>
                <a:cs typeface="Times New Roman" panose="02020603050405020304" pitchFamily="18" charset="0"/>
              </a:rPr>
              <a:t>What is a switched system?</a:t>
            </a:r>
            <a:endParaRPr lang="zh-CN" altLang="en-US" sz="36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C33FA51-53B1-B71B-DA21-A133F11CE95C}"/>
              </a:ext>
            </a:extLst>
          </p:cNvPr>
          <p:cNvSpPr>
            <a:spLocks noGrp="1"/>
          </p:cNvSpPr>
          <p:nvPr>
            <p:ph idx="1"/>
          </p:nvPr>
        </p:nvSpPr>
        <p:spPr>
          <a:xfrm>
            <a:off x="505331" y="1443129"/>
            <a:ext cx="4404039" cy="3386399"/>
          </a:xfrm>
        </p:spPr>
        <p:txBody>
          <a:bodyPr>
            <a:noAutofit/>
          </a:bodyPr>
          <a:lstStyle/>
          <a:p>
            <a:r>
              <a:rPr lang="en-US" altLang="zh-CN" sz="1800">
                <a:latin typeface="Times New Roman"/>
                <a:ea typeface="Times New Roman"/>
                <a:cs typeface="Times New Roman"/>
                <a:sym typeface="Times New Roman"/>
              </a:rPr>
              <a:t>Switched systems comprise a family of dynamical systems orchestrated by a piece-wise constant switching signal</a:t>
            </a:r>
          </a:p>
          <a:p>
            <a:r>
              <a:rPr lang="en-US" altLang="zh-CN" sz="1800">
                <a:latin typeface="Times New Roman"/>
                <a:ea typeface="Times New Roman"/>
                <a:cs typeface="Times New Roman"/>
                <a:sym typeface="Times New Roman"/>
              </a:rPr>
              <a:t>It provides a framework for modeling systems with </a:t>
            </a:r>
            <a:r>
              <a:rPr lang="en-US" altLang="zh-CN" sz="1800">
                <a:solidFill>
                  <a:schemeClr val="accent5"/>
                </a:solidFill>
                <a:latin typeface="Times New Roman"/>
                <a:ea typeface="Times New Roman"/>
                <a:cs typeface="Times New Roman"/>
                <a:sym typeface="Times New Roman"/>
              </a:rPr>
              <a:t>transitions of dynamics</a:t>
            </a:r>
            <a:r>
              <a:rPr lang="en-US" altLang="zh-CN" sz="1800">
                <a:latin typeface="Times New Roman"/>
                <a:ea typeface="Times New Roman"/>
                <a:cs typeface="Times New Roman"/>
                <a:sym typeface="Times New Roman"/>
              </a:rPr>
              <a:t> and </a:t>
            </a:r>
            <a:r>
              <a:rPr lang="en-US" altLang="zh-CN" sz="1800">
                <a:solidFill>
                  <a:schemeClr val="accent5"/>
                </a:solidFill>
                <a:latin typeface="Times New Roman"/>
                <a:ea typeface="Times New Roman"/>
                <a:cs typeface="Times New Roman"/>
                <a:sym typeface="Times New Roman"/>
              </a:rPr>
              <a:t>state jumps</a:t>
            </a:r>
          </a:p>
          <a:p>
            <a:r>
              <a:rPr lang="en-US" altLang="zh-CN" sz="1800">
                <a:latin typeface="Times New Roman"/>
                <a:ea typeface="Times New Roman"/>
                <a:cs typeface="Times New Roman"/>
                <a:sym typeface="Times New Roman"/>
              </a:rPr>
              <a:t>Daily life examples: Air conditioner, refrigerator, auto gearbox, the smart traffic light systems, etc.</a:t>
            </a:r>
          </a:p>
          <a:p>
            <a:r>
              <a:rPr lang="en-US" altLang="zh-CN" sz="1800">
                <a:latin typeface="Times New Roman"/>
                <a:ea typeface="Times New Roman"/>
                <a:cs typeface="Times New Roman"/>
                <a:sym typeface="Times New Roman"/>
              </a:rPr>
              <a:t>Control systems examples: </a:t>
            </a:r>
          </a:p>
          <a:p>
            <a:pPr lvl="1"/>
            <a:r>
              <a:rPr lang="en-US" altLang="zh-CN" sz="1800">
                <a:latin typeface="Times New Roman"/>
                <a:ea typeface="Times New Roman"/>
                <a:cs typeface="Times New Roman"/>
                <a:sym typeface="Times New Roman"/>
              </a:rPr>
              <a:t>Supervision control of systems with large uncertainties;</a:t>
            </a:r>
          </a:p>
          <a:p>
            <a:pPr lvl="1"/>
            <a:r>
              <a:rPr lang="en-US" altLang="zh-CN" sz="1800">
                <a:latin typeface="Times New Roman"/>
                <a:ea typeface="Times New Roman"/>
                <a:cs typeface="Times New Roman"/>
                <a:sym typeface="Times New Roman"/>
              </a:rPr>
              <a:t>Sampled-data control of cyber-physical systems</a:t>
            </a:r>
          </a:p>
          <a:p>
            <a:pPr lvl="1"/>
            <a:r>
              <a:rPr lang="en-US" altLang="zh-CN" sz="1800">
                <a:latin typeface="Times New Roman"/>
                <a:ea typeface="Times New Roman"/>
                <a:cs typeface="Times New Roman"/>
                <a:sym typeface="Times New Roman"/>
              </a:rPr>
              <a:t>Event-triggered control</a:t>
            </a:r>
          </a:p>
          <a:p>
            <a:pPr lvl="1"/>
            <a:r>
              <a:rPr lang="en-US" altLang="zh-CN" sz="1800">
                <a:latin typeface="Times New Roman"/>
                <a:ea typeface="Times New Roman"/>
                <a:cs typeface="Times New Roman"/>
                <a:sym typeface="Times New Roman"/>
              </a:rPr>
              <a:t>Quantized control</a:t>
            </a:r>
            <a:endParaRPr lang="zh-CN" altLang="en-US" sz="1800">
              <a:latin typeface="Times New Roman"/>
              <a:ea typeface="Times New Roman"/>
              <a:cs typeface="Times New Roman"/>
              <a:sym typeface="Times New Roman"/>
            </a:endParaRPr>
          </a:p>
        </p:txBody>
      </p:sp>
      <p:sp>
        <p:nvSpPr>
          <p:cNvPr id="5" name="页脚占位符 4">
            <a:extLst>
              <a:ext uri="{FF2B5EF4-FFF2-40B4-BE49-F238E27FC236}">
                <a16:creationId xmlns:a16="http://schemas.microsoft.com/office/drawing/2014/main" id="{CC47F21A-D24D-4063-A76F-693F8EF6036C}"/>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6" name="灯片编号占位符 5">
            <a:extLst>
              <a:ext uri="{FF2B5EF4-FFF2-40B4-BE49-F238E27FC236}">
                <a16:creationId xmlns:a16="http://schemas.microsoft.com/office/drawing/2014/main" id="{388AD1B1-BA7D-4010-BA2C-D4F938A06DB9}"/>
              </a:ext>
            </a:extLst>
          </p:cNvPr>
          <p:cNvSpPr>
            <a:spLocks noGrp="1"/>
          </p:cNvSpPr>
          <p:nvPr>
            <p:ph type="sldNum" sz="quarter" idx="12"/>
          </p:nvPr>
        </p:nvSpPr>
        <p:spPr/>
        <p:txBody>
          <a:bodyPr/>
          <a:lstStyle/>
          <a:p>
            <a:fld id="{19610490-86D2-491A-92B0-A39FF8707FD4}" type="slidenum">
              <a:rPr lang="zh-CN" altLang="en-US" smtClean="0"/>
              <a:t>5</a:t>
            </a:fld>
            <a:endParaRPr lang="zh-CN" altLang="en-US"/>
          </a:p>
        </p:txBody>
      </p:sp>
      <p:pic>
        <p:nvPicPr>
          <p:cNvPr id="11" name="Picture 10" descr="A close-up of a car engine&#10;&#10;Description automatically generated with medium confidence">
            <a:extLst>
              <a:ext uri="{FF2B5EF4-FFF2-40B4-BE49-F238E27FC236}">
                <a16:creationId xmlns:a16="http://schemas.microsoft.com/office/drawing/2014/main" id="{BE3BFE28-7C0E-D151-9F1C-2B85AD4A70AE}"/>
              </a:ext>
            </a:extLst>
          </p:cNvPr>
          <p:cNvPicPr>
            <a:picLocks noChangeAspect="1"/>
          </p:cNvPicPr>
          <p:nvPr/>
        </p:nvPicPr>
        <p:blipFill rotWithShape="1">
          <a:blip r:embed="rId2">
            <a:extLst>
              <a:ext uri="{28A0092B-C50C-407E-A947-70E740481C1C}">
                <a14:useLocalDpi xmlns:a14="http://schemas.microsoft.com/office/drawing/2010/main" val="0"/>
              </a:ext>
            </a:extLst>
          </a:blip>
          <a:srcRect l="5811" t="9742" r="22635"/>
          <a:stretch/>
        </p:blipFill>
        <p:spPr>
          <a:xfrm>
            <a:off x="8848961" y="4714875"/>
            <a:ext cx="2967352" cy="1899516"/>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p:spPr>
      </p:pic>
      <p:pic>
        <p:nvPicPr>
          <p:cNvPr id="7" name="Picture 6" descr="Graphical user interface&#10;&#10;Description automatically generated">
            <a:extLst>
              <a:ext uri="{FF2B5EF4-FFF2-40B4-BE49-F238E27FC236}">
                <a16:creationId xmlns:a16="http://schemas.microsoft.com/office/drawing/2014/main" id="{258766AB-1D63-BE5D-EC00-6A5C1AEA11FB}"/>
              </a:ext>
            </a:extLst>
          </p:cNvPr>
          <p:cNvPicPr>
            <a:picLocks noChangeAspect="1"/>
          </p:cNvPicPr>
          <p:nvPr/>
        </p:nvPicPr>
        <p:blipFill rotWithShape="1">
          <a:blip r:embed="rId3">
            <a:extLst>
              <a:ext uri="{28A0092B-C50C-407E-A947-70E740481C1C}">
                <a14:useLocalDpi xmlns:a14="http://schemas.microsoft.com/office/drawing/2010/main" val="0"/>
              </a:ext>
            </a:extLst>
          </a:blip>
          <a:srcRect l="22346" t="-1" r="14709" b="330"/>
          <a:stretch/>
        </p:blipFill>
        <p:spPr>
          <a:xfrm>
            <a:off x="5228033" y="2960353"/>
            <a:ext cx="3248289" cy="3497597"/>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p:spPr>
      </p:pic>
      <p:pic>
        <p:nvPicPr>
          <p:cNvPr id="9" name="Picture 8" descr="A picture containing text, clock, gauge&#10;&#10;Description automatically generated">
            <a:extLst>
              <a:ext uri="{FF2B5EF4-FFF2-40B4-BE49-F238E27FC236}">
                <a16:creationId xmlns:a16="http://schemas.microsoft.com/office/drawing/2014/main" id="{36DEF9B1-7128-24CA-A728-8D2C589C7A1C}"/>
              </a:ext>
            </a:extLst>
          </p:cNvPr>
          <p:cNvPicPr>
            <a:picLocks noChangeAspect="1"/>
          </p:cNvPicPr>
          <p:nvPr/>
        </p:nvPicPr>
        <p:blipFill rotWithShape="1">
          <a:blip r:embed="rId4">
            <a:extLst>
              <a:ext uri="{28A0092B-C50C-407E-A947-70E740481C1C}">
                <a14:useLocalDpi xmlns:a14="http://schemas.microsoft.com/office/drawing/2010/main" val="0"/>
              </a:ext>
            </a:extLst>
          </a:blip>
          <a:srcRect l="10465" t="20116" r="4541" b="4659"/>
          <a:stretch/>
        </p:blipFill>
        <p:spPr>
          <a:xfrm>
            <a:off x="8848961" y="2886258"/>
            <a:ext cx="2967352" cy="1753047"/>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p:spPr>
      </p:pic>
      <p:pic>
        <p:nvPicPr>
          <p:cNvPr id="4" name="Google Shape;176;p18" descr="Diagram, schematic&#10;&#10;Description automatically generated">
            <a:extLst>
              <a:ext uri="{FF2B5EF4-FFF2-40B4-BE49-F238E27FC236}">
                <a16:creationId xmlns:a16="http://schemas.microsoft.com/office/drawing/2014/main" id="{0D4280E9-D614-8597-38B3-9A4A3BF9CE22}"/>
              </a:ext>
            </a:extLst>
          </p:cNvPr>
          <p:cNvPicPr preferRelativeResize="0"/>
          <p:nvPr/>
        </p:nvPicPr>
        <p:blipFill rotWithShape="1">
          <a:blip r:embed="rId5"/>
          <a:srcRect l="-7728" t="-6886" r="-11710" b="-7811"/>
          <a:stretch/>
        </p:blipFill>
        <p:spPr>
          <a:xfrm>
            <a:off x="5105818" y="219148"/>
            <a:ext cx="7009564" cy="2698470"/>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038E2337-0DE3-47B4-B3FB-AB8C40E018A2}"/>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5" name="图片 14">
            <a:extLst>
              <a:ext uri="{FF2B5EF4-FFF2-40B4-BE49-F238E27FC236}">
                <a16:creationId xmlns:a16="http://schemas.microsoft.com/office/drawing/2014/main" id="{E15D23F9-FEF7-4AD4-834D-9E21DDFA785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11157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77385-E7DB-4939-9B3B-E5FCCD190B9F}"/>
              </a:ext>
            </a:extLst>
          </p:cNvPr>
          <p:cNvSpPr>
            <a:spLocks noGrp="1"/>
          </p:cNvSpPr>
          <p:nvPr>
            <p:ph type="title"/>
          </p:nvPr>
        </p:nvSpPr>
        <p:spPr/>
        <p:txBody>
          <a:bodyPr/>
          <a:lstStyle/>
          <a:p>
            <a:endParaRPr lang="zh-CN" altLang="en-US"/>
          </a:p>
        </p:txBody>
      </p:sp>
      <p:pic>
        <p:nvPicPr>
          <p:cNvPr id="5" name="内容占位符 4" descr="图示&#10;&#10;描述已自动生成">
            <a:extLst>
              <a:ext uri="{FF2B5EF4-FFF2-40B4-BE49-F238E27FC236}">
                <a16:creationId xmlns:a16="http://schemas.microsoft.com/office/drawing/2014/main" id="{B9D66125-85E2-46A2-A387-93716BDE4A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0921" y="181286"/>
            <a:ext cx="4830157" cy="6495428"/>
          </a:xfrm>
        </p:spPr>
      </p:pic>
      <p:sp>
        <p:nvSpPr>
          <p:cNvPr id="3" name="页脚占位符 2">
            <a:extLst>
              <a:ext uri="{FF2B5EF4-FFF2-40B4-BE49-F238E27FC236}">
                <a16:creationId xmlns:a16="http://schemas.microsoft.com/office/drawing/2014/main" id="{63D22088-9ADB-4E52-B632-491E63B80F6F}"/>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196FA6DA-1F3D-4B36-81CD-453BC081CE6C}"/>
              </a:ext>
            </a:extLst>
          </p:cNvPr>
          <p:cNvSpPr>
            <a:spLocks noGrp="1"/>
          </p:cNvSpPr>
          <p:nvPr>
            <p:ph type="sldNum" sz="quarter" idx="12"/>
          </p:nvPr>
        </p:nvSpPr>
        <p:spPr/>
        <p:txBody>
          <a:bodyPr/>
          <a:lstStyle/>
          <a:p>
            <a:fld id="{19610490-86D2-491A-92B0-A39FF8707FD4}" type="slidenum">
              <a:rPr lang="zh-CN" altLang="en-US" smtClean="0"/>
              <a:t>50</a:t>
            </a:fld>
            <a:endParaRPr lang="zh-CN" altLang="en-US"/>
          </a:p>
        </p:txBody>
      </p:sp>
      <p:pic>
        <p:nvPicPr>
          <p:cNvPr id="6" name="图片 5">
            <a:extLst>
              <a:ext uri="{FF2B5EF4-FFF2-40B4-BE49-F238E27FC236}">
                <a16:creationId xmlns:a16="http://schemas.microsoft.com/office/drawing/2014/main" id="{74E64D7A-0877-45C5-8E44-033DD83C711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582FF618-D895-467A-AEF8-75539937BFB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282960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75CA-003E-4AA6-BFB1-71BAAC50C871}"/>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Lyapunov functions assumption</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8174D6-D9A8-47D6-A9B9-ED69531F49C1}"/>
                  </a:ext>
                </a:extLst>
              </p:cNvPr>
              <p:cNvSpPr>
                <a:spLocks noGrp="1"/>
              </p:cNvSpPr>
              <p:nvPr>
                <p:ph idx="1"/>
              </p:nvPr>
            </p:nvSpPr>
            <p:spPr/>
            <p:txBody>
              <a:bodyPr/>
              <a:lstStyle/>
              <a:p>
                <a:r>
                  <a:rPr lang="en-US" altLang="zh-CN">
                    <a:solidFill>
                      <a:schemeClr val="accent2"/>
                    </a:solidFill>
                    <a:latin typeface="Times New Roman" panose="02020603050405020304" pitchFamily="18" charset="0"/>
                    <a:cs typeface="Times New Roman" panose="02020603050405020304" pitchFamily="18" charset="0"/>
                  </a:rPr>
                  <a:t>Assumption 3</a:t>
                </a:r>
                <a:r>
                  <a:rPr lang="en-US" altLang="zh-CN">
                    <a:latin typeface="Times New Roman" panose="02020603050405020304" pitchFamily="18" charset="0"/>
                    <a:cs typeface="Times New Roman" panose="02020603050405020304" pitchFamily="18" charset="0"/>
                  </a:rPr>
                  <a:t>: There exist smooth functions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ℝ</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ℐ</m:t>
                    </m:r>
                  </m:oMath>
                </a14:m>
                <a:r>
                  <a:rPr lang="en-US" altLang="zh-CN">
                    <a:latin typeface="Times New Roman" panose="02020603050405020304" pitchFamily="18" charset="0"/>
                    <a:cs typeface="Times New Roman" panose="02020603050405020304" pitchFamily="18" charset="0"/>
                  </a:rPr>
                  <a:t>, functions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𝒦</m:t>
                        </m:r>
                      </m:e>
                      <m:sub>
                        <m:r>
                          <a:rPr lang="en-US" altLang="zh-CN" b="0" i="1" smtClean="0">
                            <a:latin typeface="Cambria Math" panose="02040503050406030204" pitchFamily="18" charset="0"/>
                          </a:rPr>
                          <m:t>∞</m:t>
                        </m:r>
                      </m:sub>
                    </m:sSub>
                  </m:oMath>
                </a14:m>
                <a:r>
                  <a:rPr lang="en-US" altLang="zh-CN">
                    <a:latin typeface="Times New Roman" panose="02020603050405020304" pitchFamily="18" charset="0"/>
                    <a:cs typeface="Times New Roman" panose="02020603050405020304" pitchFamily="18" charset="0"/>
                  </a:rPr>
                  <a:t> and parameters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ℝ</m:t>
                    </m:r>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𝑖𝑗</m:t>
                            </m:r>
                          </m:sub>
                        </m:sSub>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ℝ</m:t>
                        </m:r>
                      </m:e>
                      <m:sub>
                        <m:r>
                          <a:rPr lang="en-US" altLang="zh-CN"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sup>
                    </m:sSubSup>
                  </m:oMath>
                </a14:m>
                <a:r>
                  <a:rPr lang="en-US" altLang="zh-CN">
                    <a:latin typeface="Times New Roman" panose="02020603050405020304" pitchFamily="18" charset="0"/>
                    <a:cs typeface="Times New Roman" panose="02020603050405020304" pitchFamily="18" charset="0"/>
                  </a:rPr>
                  <a:t> such that for all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ℐ</m:t>
                    </m:r>
                    <m:r>
                      <a:rPr lang="en-US" altLang="zh-CN" b="0" i="1" smtClean="0">
                        <a:latin typeface="Cambria Math" panose="02040503050406030204" pitchFamily="18" charset="0"/>
                        <a:ea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it holds that</a:t>
                </a:r>
              </a:p>
              <a:p>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oMath>
                  </m:oMathPara>
                </a14:m>
                <a:endParaRPr lang="en-US" altLang="zh-CN">
                  <a:latin typeface="Times New Roman" panose="02020603050405020304" pitchFamily="18" charset="0"/>
                  <a:cs typeface="Times New Roman" panose="02020603050405020304" pitchFamily="18" charset="0"/>
                </a:endParaRPr>
              </a:p>
              <a:p>
                <a:pPr marL="0" indent="0">
                  <a:buNone/>
                </a:pPr>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m:oMathPara>
                </a14:m>
                <a:endParaRPr lang="en-US" altLang="zh-CN">
                  <a:latin typeface="Times New Roman" panose="02020603050405020304" pitchFamily="18" charset="0"/>
                  <a:cs typeface="Times New Roman" panose="02020603050405020304" pitchFamily="18" charset="0"/>
                </a:endParaRPr>
              </a:p>
              <a:p>
                <a:pPr marL="0" indent="0">
                  <a:buNone/>
                </a:pPr>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𝑗𝑘</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m:oMathPara>
                </a14:m>
                <a:endParaRPr lang="en-US" altLang="zh-CN" i="1">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EE8174D6-D9A8-47D6-A9B9-ED69531F49C1}"/>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0F9386A3-D500-4558-8947-8A3272812C00}"/>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6A6D71F1-616C-4E45-B124-BF59D863AE08}"/>
              </a:ext>
            </a:extLst>
          </p:cNvPr>
          <p:cNvSpPr>
            <a:spLocks noGrp="1"/>
          </p:cNvSpPr>
          <p:nvPr>
            <p:ph type="sldNum" sz="quarter" idx="12"/>
          </p:nvPr>
        </p:nvSpPr>
        <p:spPr/>
        <p:txBody>
          <a:bodyPr/>
          <a:lstStyle/>
          <a:p>
            <a:fld id="{19610490-86D2-491A-92B0-A39FF8707FD4}" type="slidenum">
              <a:rPr lang="zh-CN" altLang="en-US" smtClean="0"/>
              <a:t>51</a:t>
            </a:fld>
            <a:endParaRPr lang="zh-CN" altLang="en-US"/>
          </a:p>
        </p:txBody>
      </p:sp>
      <p:pic>
        <p:nvPicPr>
          <p:cNvPr id="6" name="图片 5">
            <a:extLst>
              <a:ext uri="{FF2B5EF4-FFF2-40B4-BE49-F238E27FC236}">
                <a16:creationId xmlns:a16="http://schemas.microsoft.com/office/drawing/2014/main" id="{178CED09-EB4C-44B3-974F-BD306BC809D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67F0D4EF-4DD9-4CF0-9FD0-583FCA92E89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100383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32F0A-18C6-4AC8-9F00-32E46775645A}"/>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Sufficient condition for asymptotic moment stability</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DF4B593-35DF-432C-9855-5615BCDE6BDB}"/>
                  </a:ext>
                </a:extLst>
              </p:cNvPr>
              <p:cNvSpPr>
                <a:spLocks noGrp="1"/>
              </p:cNvSpPr>
              <p:nvPr>
                <p:ph idx="1"/>
              </p:nvPr>
            </p:nvSpPr>
            <p:spPr/>
            <p:txBody>
              <a:bodyPr/>
              <a:lstStyle/>
              <a:p>
                <a:r>
                  <a:rPr lang="en-US" altLang="zh-CN">
                    <a:latin typeface="Times New Roman" panose="02020603050405020304" pitchFamily="18" charset="0"/>
                    <a:cs typeface="Times New Roman" panose="02020603050405020304" pitchFamily="18" charset="0"/>
                  </a:rPr>
                  <a:t>Consider a semi-Markovian switched system with </a:t>
                </a:r>
                <a14:m>
                  <m:oMath xmlns:m="http://schemas.openxmlformats.org/officeDocument/2006/math">
                    <m:r>
                      <a:rPr lang="en-US" altLang="zh-CN" b="0" i="1" smtClean="0">
                        <a:latin typeface="Cambria Math" panose="02040503050406030204" pitchFamily="18" charset="0"/>
                      </a:rPr>
                      <m:t>𝑝</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modes, where its switching signal </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𝑆𝑀</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𝑜</m:t>
                            </m:r>
                          </m:sup>
                        </m:sSup>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Π</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Ψ</m:t>
                        </m:r>
                      </m:e>
                    </m:d>
                  </m:oMath>
                </a14:m>
                <a:r>
                  <a:rPr lang="en-US" altLang="zh-CN">
                    <a:latin typeface="Times New Roman" panose="02020603050405020304" pitchFamily="18" charset="0"/>
                    <a:cs typeface="Times New Roman" panose="02020603050405020304" pitchFamily="18" charset="0"/>
                  </a:rPr>
                  <a:t>. Suppose all Assumptions 1,2,3 hold. Then it holds that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e>
                              </m: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e>
                      </m:d>
                      <m:r>
                        <a:rPr lang="en-US" altLang="zh-CN" b="0" i="0" smtClean="0">
                          <a:latin typeface="Cambria Math" panose="02040503050406030204" pitchFamily="18" charset="0"/>
                        </a:rPr>
                        <m:t>,</m:t>
                      </m:r>
                    </m:oMath>
                  </m:oMathPara>
                </a14:m>
                <a:endParaRPr lang="en-US" altLang="zh-CN">
                  <a:latin typeface="Times New Roman" panose="02020603050405020304" pitchFamily="18" charset="0"/>
                  <a:cs typeface="Times New Roman" panose="02020603050405020304" pitchFamily="18" charset="0"/>
                </a:endParaRPr>
              </a:p>
              <a:p>
                <a:pPr marL="0" indent="0">
                  <a:buNone/>
                </a:pPr>
                <a:r>
                  <a:rPr lang="en-US" altLang="zh-CN">
                    <a:latin typeface="Times New Roman" panose="02020603050405020304" pitchFamily="18" charset="0"/>
                    <a:cs typeface="Times New Roman" panose="02020603050405020304" pitchFamily="18" charset="0"/>
                  </a:rPr>
                  <a:t>where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is the single output of the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𝑙𝑝</m:t>
                    </m:r>
                    <m:r>
                      <a:rPr lang="en-US" altLang="zh-CN" b="0" i="1" smtClean="0">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-dimensional linear time-delay system</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i="1" smtClean="0">
                              <a:latin typeface="Cambria Math" panose="02040503050406030204" pitchFamily="18" charset="0"/>
                            </a:rPr>
                          </m:ctrlPr>
                        </m:mPr>
                        <m:m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𝑧</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𝒯</m:t>
                                    </m:r>
                                  </m:e>
                                  <m:sub>
                                    <m:r>
                                      <m:rPr>
                                        <m:sty m:val="p"/>
                                      </m:rPr>
                                      <a:rPr lang="en-US" altLang="zh-CN" b="0" i="0" dirty="0" smtClean="0">
                                        <a:latin typeface="Cambria Math" panose="02040503050406030204" pitchFamily="18" charset="0"/>
                                      </a:rPr>
                                      <m:t>Ψ</m:t>
                                    </m:r>
                                  </m:sub>
                                </m:sSub>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sub>
                              <m:sup/>
                              <m:e>
                                <m:r>
                                  <a:rPr lang="en-US" altLang="zh-CN" b="0" i="1" dirty="0" smtClean="0">
                                    <a:latin typeface="Cambria Math" panose="02040503050406030204" pitchFamily="18" charset="0"/>
                                  </a:rPr>
                                  <m:t>𝐴</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𝑧</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sSub>
                                      <m:sSubPr>
                                        <m:ctrlPr>
                                          <a:rPr lang="en-US" altLang="zh-CN" b="0" i="1" dirty="0" smtClean="0">
                                            <a:latin typeface="Cambria Math" panose="02040503050406030204" pitchFamily="18" charset="0"/>
                                            <a:ea typeface="Cambria Math" panose="02040503050406030204" pitchFamily="18" charset="0"/>
                                          </a:rPr>
                                        </m:ctrlPr>
                                      </m:sSubPr>
                                      <m:e>
                                        <m:r>
                                          <m:rPr>
                                            <m:brk m:alnAt="7"/>
                                          </m:rPr>
                                          <a:rPr lang="en-US" altLang="zh-CN" i="1" dirty="0">
                                            <a:latin typeface="Cambria Math" panose="02040503050406030204" pitchFamily="18" charset="0"/>
                                            <a:ea typeface="Cambria Math" panose="02040503050406030204" pitchFamily="18" charset="0"/>
                                          </a:rPr>
                                          <m:t>𝒯</m:t>
                                        </m:r>
                                      </m:e>
                                      <m:sub>
                                        <m:r>
                                          <m:rPr>
                                            <m:sty m:val="p"/>
                                          </m:rPr>
                                          <a:rPr lang="en-US" altLang="zh-CN" b="0" i="0" dirty="0" smtClean="0">
                                            <a:latin typeface="Cambria Math" panose="02040503050406030204" pitchFamily="18" charset="0"/>
                                            <a:ea typeface="Cambria Math" panose="02040503050406030204" pitchFamily="18" charset="0"/>
                                          </a:rPr>
                                          <m:t>Ψ</m:t>
                                        </m:r>
                                      </m:sub>
                                    </m:sSub>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𝑡</m:t>
                                    </m:r>
                                    <m:r>
                                      <a:rPr lang="en-US" altLang="zh-CN" b="0" i="1" dirty="0" smtClean="0">
                                        <a:latin typeface="Cambria Math" panose="02040503050406030204" pitchFamily="18" charset="0"/>
                                        <a:ea typeface="Cambria Math" panose="02040503050406030204" pitchFamily="18" charset="0"/>
                                      </a:rPr>
                                      <m:t>,∞)</m:t>
                                    </m:r>
                                  </m:sub>
                                  <m:sup/>
                                  <m:e>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e>
                                </m:nary>
                              </m:e>
                            </m:nary>
                            <m:r>
                              <a:rPr lang="en-US" altLang="zh-CN" b="0" i="1" dirty="0" smtClean="0">
                                <a:latin typeface="Cambria Math" panose="02040503050406030204" pitchFamily="18" charset="0"/>
                              </a:rPr>
                              <m:t>,</m:t>
                            </m:r>
                          </m:e>
                        </m:mr>
                        <m:mr>
                          <m:e>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𝑜</m:t>
                                        </m:r>
                                      </m:sup>
                                    </m:sSup>
                                  </m:e>
                                </m:d>
                              </m:e>
                              <m:sup>
                                <m:r>
                                  <a:rPr lang="en-US" altLang="zh-CN" b="0" i="1" smtClean="0">
                                    <a:latin typeface="Cambria Math" panose="02040503050406030204" pitchFamily="18" charset="0"/>
                                  </a:rPr>
                                  <m:t>⊤</m:t>
                                </m:r>
                              </m:sup>
                            </m:sSup>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0</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𝑝</m:t>
                                    </m:r>
                                  </m:sub>
                                </m:sSub>
                              </m:e>
                            </m:d>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e>
                        </m:mr>
                      </m:m>
                    </m:oMath>
                  </m:oMathPara>
                </a14:m>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ADF4B593-35DF-432C-9855-5615BCDE6BDB}"/>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0FBDF109-BBD0-4045-992A-55DC56571FCB}"/>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799166C0-EE64-43C7-9104-6CDCDA201FC2}"/>
              </a:ext>
            </a:extLst>
          </p:cNvPr>
          <p:cNvSpPr>
            <a:spLocks noGrp="1"/>
          </p:cNvSpPr>
          <p:nvPr>
            <p:ph type="sldNum" sz="quarter" idx="12"/>
          </p:nvPr>
        </p:nvSpPr>
        <p:spPr/>
        <p:txBody>
          <a:bodyPr/>
          <a:lstStyle/>
          <a:p>
            <a:fld id="{19610490-86D2-491A-92B0-A39FF8707FD4}" type="slidenum">
              <a:rPr lang="zh-CN" altLang="en-US" smtClean="0"/>
              <a:t>52</a:t>
            </a:fld>
            <a:endParaRPr lang="zh-CN" altLang="en-US"/>
          </a:p>
        </p:txBody>
      </p:sp>
      <p:sp>
        <p:nvSpPr>
          <p:cNvPr id="6" name="文本框 5">
            <a:extLst>
              <a:ext uri="{FF2B5EF4-FFF2-40B4-BE49-F238E27FC236}">
                <a16:creationId xmlns:a16="http://schemas.microsoft.com/office/drawing/2014/main" id="{12422A6F-D645-478E-A622-EEFD64230AEC}"/>
              </a:ext>
            </a:extLst>
          </p:cNvPr>
          <p:cNvSpPr txBox="1"/>
          <p:nvPr/>
        </p:nvSpPr>
        <p:spPr>
          <a:xfrm>
            <a:off x="10420141" y="5486400"/>
            <a:ext cx="436338" cy="338554"/>
          </a:xfrm>
          <a:prstGeom prst="rect">
            <a:avLst/>
          </a:prstGeom>
          <a:noFill/>
        </p:spPr>
        <p:txBody>
          <a:bodyPr wrap="none" rtlCol="0">
            <a:spAutoFit/>
          </a:bodyPr>
          <a:lstStyle/>
          <a:p>
            <a:r>
              <a:rPr lang="en-US" altLang="zh-CN" sz="1600">
                <a:latin typeface="Times New Roman" panose="02020603050405020304" pitchFamily="18" charset="0"/>
                <a:cs typeface="Times New Roman" panose="02020603050405020304" pitchFamily="18" charset="0"/>
              </a:rPr>
              <a:t>[F]</a:t>
            </a:r>
            <a:endParaRPr lang="zh-CN" altLang="en-US" sz="160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0E45DA07-7B6B-4B04-B053-72767D6D83B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8" name="图片 7">
            <a:extLst>
              <a:ext uri="{FF2B5EF4-FFF2-40B4-BE49-F238E27FC236}">
                <a16:creationId xmlns:a16="http://schemas.microsoft.com/office/drawing/2014/main" id="{BF473229-CCA2-4BDE-86F9-983EC50E06D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633424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AEE0D61-EF1B-4CB2-9025-9AC9B296C088}"/>
                  </a:ext>
                </a:extLst>
              </p:cNvPr>
              <p:cNvSpPr>
                <a:spLocks noGrp="1"/>
              </p:cNvSpPr>
              <p:nvPr>
                <p:ph idx="1"/>
              </p:nvPr>
            </p:nvSpPr>
            <p:spPr>
              <a:xfrm>
                <a:off x="838200" y="434786"/>
                <a:ext cx="10515600" cy="5988427"/>
              </a:xfrm>
            </p:spPr>
            <p:txBody>
              <a:bodyPr>
                <a:normAutofit/>
              </a:bodyPr>
              <a:lstStyle/>
              <a:p>
                <a:pPr marL="0" indent="0">
                  <a:buNone/>
                </a:pPr>
                <a14:m>
                  <m:oMathPara xmlns:m="http://schemas.openxmlformats.org/officeDocument/2006/math">
                    <m:oMathParaPr>
                      <m:jc m:val="center"/>
                    </m:oMathParaPr>
                    <m:oMath xmlns:m="http://schemas.openxmlformats.org/officeDocument/2006/math">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2"/>
                                    <m:mcJc m:val="center"/>
                                  </m:mcPr>
                                </m:mc>
                              </m:mcs>
                              <m:ctrlPr>
                                <a:rPr lang="en-US" altLang="zh-CN" sz="2000" b="0" i="1" smtClean="0">
                                  <a:latin typeface="Cambria Math" panose="02040503050406030204" pitchFamily="18" charset="0"/>
                                </a:rPr>
                              </m:ctrlPr>
                            </m:mPr>
                            <m:mr>
                              <m:e>
                                <m:acc>
                                  <m:accPr>
                                    <m:chr m:val="̅"/>
                                    <m:ctrlPr>
                                      <a:rPr lang="en-US" altLang="zh-CN" sz="2000" b="0" i="1" smtClean="0">
                                        <a:latin typeface="Cambria Math" panose="02040503050406030204" pitchFamily="18" charset="0"/>
                                      </a:rPr>
                                    </m:ctrlPr>
                                  </m:accPr>
                                  <m:e>
                                    <m:r>
                                      <m:rPr>
                                        <m:sty m:val="p"/>
                                      </m:rPr>
                                      <a:rPr lang="en-US" altLang="zh-CN" sz="2000" b="0" i="0" smtClean="0">
                                        <a:latin typeface="Cambria Math" panose="02040503050406030204" pitchFamily="18" charset="0"/>
                                      </a:rPr>
                                      <m:t>Λ</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𝐾</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𝐶</m:t>
                                    </m:r>
                                  </m:e>
                                </m:acc>
                                <m:r>
                                  <a:rPr lang="en-US" altLang="zh-CN" sz="2000" b="0" i="1" smtClean="0">
                                    <a:latin typeface="Cambria Math" panose="02040503050406030204" pitchFamily="18" charset="0"/>
                                  </a:rPr>
                                  <m:t>(0)</m:t>
                                </m:r>
                              </m:e>
                              <m:e>
                                <m:r>
                                  <m:rPr>
                                    <m:sty m:val="p"/>
                                  </m:rPr>
                                  <a:rPr lang="en-US" altLang="zh-CN" sz="2000" b="0" i="0" smtClean="0">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=0,</m:t>
                                </m:r>
                              </m:e>
                            </m:mr>
                            <m:m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𝐶</m:t>
                                    </m:r>
                                  </m:e>
                                </m:ac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e>
                              <m:e>
                                <m:r>
                                  <m:rPr>
                                    <m:sty m:val="p"/>
                                  </m:rPr>
                                  <a:rPr lang="en-US" altLang="zh-CN" sz="2000" b="0" i="0" smtClean="0">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&gt;0,</m:t>
                                </m:r>
                              </m:e>
                            </m:mr>
                          </m:m>
                        </m:e>
                      </m:d>
                    </m:oMath>
                  </m:oMathPara>
                </a14:m>
                <a:endParaRPr lang="en-US" altLang="zh-CN" sz="2000"/>
              </a:p>
              <a:p>
                <a:endParaRPr lang="zh-CN" altLang="en-US" sz="2000"/>
              </a:p>
            </p:txBody>
          </p:sp>
        </mc:Choice>
        <mc:Fallback xmlns="">
          <p:sp>
            <p:nvSpPr>
              <p:cNvPr id="3" name="内容占位符 2">
                <a:extLst>
                  <a:ext uri="{FF2B5EF4-FFF2-40B4-BE49-F238E27FC236}">
                    <a16:creationId xmlns:a16="http://schemas.microsoft.com/office/drawing/2014/main" id="{CAEE0D61-EF1B-4CB2-9025-9AC9B296C088}"/>
                  </a:ext>
                </a:extLst>
              </p:cNvPr>
              <p:cNvSpPr>
                <a:spLocks noGrp="1" noRot="1" noChangeAspect="1" noMove="1" noResize="1" noEditPoints="1" noAdjustHandles="1" noChangeArrowheads="1" noChangeShapeType="1" noTextEdit="1"/>
              </p:cNvSpPr>
              <p:nvPr>
                <p:ph idx="1"/>
              </p:nvPr>
            </p:nvSpPr>
            <p:spPr>
              <a:xfrm>
                <a:off x="838200" y="434786"/>
                <a:ext cx="10515600" cy="5988427"/>
              </a:xfrm>
              <a:blipFill>
                <a:blip r:embed="rId2"/>
                <a:stretch>
                  <a:fillRect/>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5194353C-349C-4D5D-B574-F51FCDD865D5}"/>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46A14029-8969-46CA-83F6-FA1FE79E247F}"/>
              </a:ext>
            </a:extLst>
          </p:cNvPr>
          <p:cNvSpPr>
            <a:spLocks noGrp="1"/>
          </p:cNvSpPr>
          <p:nvPr>
            <p:ph type="sldNum" sz="quarter" idx="12"/>
          </p:nvPr>
        </p:nvSpPr>
        <p:spPr/>
        <p:txBody>
          <a:bodyPr/>
          <a:lstStyle/>
          <a:p>
            <a:fld id="{19610490-86D2-491A-92B0-A39FF8707FD4}" type="slidenum">
              <a:rPr lang="zh-CN" altLang="en-US" smtClean="0"/>
              <a:t>53</a:t>
            </a:fld>
            <a:endParaRPr lang="zh-CN" altLang="en-US"/>
          </a:p>
        </p:txBody>
      </p:sp>
      <p:pic>
        <p:nvPicPr>
          <p:cNvPr id="5" name="图片 4" descr="图片包含 文本&#10;&#10;描述已自动生成">
            <a:extLst>
              <a:ext uri="{FF2B5EF4-FFF2-40B4-BE49-F238E27FC236}">
                <a16:creationId xmlns:a16="http://schemas.microsoft.com/office/drawing/2014/main" id="{CD3285E8-3430-4B82-AE3A-BC1945F16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239" y="1302912"/>
            <a:ext cx="5354853" cy="5308288"/>
          </a:xfrm>
          <a:prstGeom prst="rect">
            <a:avLst/>
          </a:prstGeom>
        </p:spPr>
      </p:pic>
      <p:pic>
        <p:nvPicPr>
          <p:cNvPr id="6" name="图片 5">
            <a:extLst>
              <a:ext uri="{FF2B5EF4-FFF2-40B4-BE49-F238E27FC236}">
                <a16:creationId xmlns:a16="http://schemas.microsoft.com/office/drawing/2014/main" id="{4D979192-02E4-4C31-968C-B609EFA0E5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FFF3FC19-51A4-4902-A67B-69BB0334C11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071905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6F60D-7C6D-4BF5-B803-506C44666D1D}"/>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Remarks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DE0DC7-3631-42BF-80C3-1B2ADC3AA175}"/>
                  </a:ext>
                </a:extLst>
              </p:cNvPr>
              <p:cNvSpPr>
                <a:spLocks noGrp="1"/>
              </p:cNvSpPr>
              <p:nvPr>
                <p:ph idx="1"/>
              </p:nvPr>
            </p:nvSpPr>
            <p:spPr/>
            <p:txBody>
              <a:bodyPr>
                <a:normAutofit lnSpcReduction="10000"/>
              </a:bodyPr>
              <a:lstStyle/>
              <a:p>
                <a:r>
                  <a:rPr lang="en-US" altLang="zh-CN">
                    <a:latin typeface="Times New Roman" panose="02020603050405020304" pitchFamily="18" charset="0"/>
                    <a:cs typeface="Times New Roman" panose="02020603050405020304" pitchFamily="18" charset="0"/>
                  </a:rPr>
                  <a:t>This theorem establishes a close relationship between the </a:t>
                </a:r>
                <a:r>
                  <a:rPr lang="en-US" altLang="zh-CN">
                    <a:solidFill>
                      <a:schemeClr val="accent2"/>
                    </a:solidFill>
                    <a:latin typeface="Times New Roman" panose="02020603050405020304" pitchFamily="18" charset="0"/>
                    <a:cs typeface="Times New Roman" panose="02020603050405020304" pitchFamily="18" charset="0"/>
                  </a:rPr>
                  <a:t>asymptotic moment stability</a:t>
                </a:r>
                <a:r>
                  <a:rPr lang="en-US" altLang="zh-CN">
                    <a:latin typeface="Times New Roman" panose="02020603050405020304" pitchFamily="18" charset="0"/>
                    <a:cs typeface="Times New Roman" panose="02020603050405020304" pitchFamily="18" charset="0"/>
                  </a:rPr>
                  <a:t> of a </a:t>
                </a:r>
                <a:r>
                  <a:rPr lang="en-US" altLang="zh-CN">
                    <a:solidFill>
                      <a:schemeClr val="accent1"/>
                    </a:solidFill>
                    <a:latin typeface="Times New Roman" panose="02020603050405020304" pitchFamily="18" charset="0"/>
                    <a:cs typeface="Times New Roman" panose="02020603050405020304" pitchFamily="18" charset="0"/>
                  </a:rPr>
                  <a:t>semi-Markovian switched system</a:t>
                </a:r>
                <a:r>
                  <a:rPr lang="en-US" altLang="zh-CN">
                    <a:latin typeface="Times New Roman" panose="02020603050405020304" pitchFamily="18" charset="0"/>
                    <a:cs typeface="Times New Roman" panose="02020603050405020304" pitchFamily="18" charset="0"/>
                  </a:rPr>
                  <a:t> and </a:t>
                </a:r>
                <a:r>
                  <a:rPr lang="en-US" altLang="zh-CN">
                    <a:solidFill>
                      <a:schemeClr val="accent2"/>
                    </a:solidFill>
                    <a:latin typeface="Times New Roman" panose="02020603050405020304" pitchFamily="18" charset="0"/>
                    <a:cs typeface="Times New Roman" panose="02020603050405020304" pitchFamily="18" charset="0"/>
                  </a:rPr>
                  <a:t>GAS</a:t>
                </a:r>
                <a:r>
                  <a:rPr lang="en-US" altLang="zh-CN">
                    <a:latin typeface="Times New Roman" panose="02020603050405020304" pitchFamily="18" charset="0"/>
                    <a:cs typeface="Times New Roman" panose="02020603050405020304" pitchFamily="18" charset="0"/>
                  </a:rPr>
                  <a:t> of an </a:t>
                </a:r>
                <a:r>
                  <a:rPr lang="en-US" altLang="zh-CN">
                    <a:solidFill>
                      <a:schemeClr val="accent1"/>
                    </a:solidFill>
                    <a:latin typeface="Times New Roman" panose="02020603050405020304" pitchFamily="18" charset="0"/>
                    <a:cs typeface="Times New Roman" panose="02020603050405020304" pitchFamily="18" charset="0"/>
                  </a:rPr>
                  <a:t>auxiliary linear time-delay system</a:t>
                </a:r>
                <a:r>
                  <a:rPr lang="en-US" altLang="zh-CN">
                    <a:latin typeface="Times New Roman" panose="02020603050405020304" pitchFamily="18" charset="0"/>
                    <a:cs typeface="Times New Roman" panose="02020603050405020304" pitchFamily="18" charset="0"/>
                  </a:rPr>
                  <a:t>.</a:t>
                </a:r>
              </a:p>
              <a:p>
                <a:r>
                  <a:rPr lang="en-US" altLang="zh-CN">
                    <a:latin typeface="Times New Roman" panose="02020603050405020304" pitchFamily="18" charset="0"/>
                    <a:cs typeface="Times New Roman" panose="02020603050405020304" pitchFamily="18" charset="0"/>
                  </a:rPr>
                  <a:t>The semi-Markovian switched system is asymptotic </a:t>
                </a:r>
                <a14:m>
                  <m:oMath xmlns:m="http://schemas.openxmlformats.org/officeDocument/2006/math">
                    <m:r>
                      <a:rPr lang="en-US" altLang="zh-CN" b="0" i="1" smtClean="0">
                        <a:latin typeface="Cambria Math" panose="02040503050406030204" pitchFamily="18" charset="0"/>
                      </a:rPr>
                      <m:t>𝑚</m:t>
                    </m:r>
                  </m:oMath>
                </a14:m>
                <a:r>
                  <a:rPr lang="en-US" altLang="zh-CN">
                    <a:latin typeface="Times New Roman" panose="02020603050405020304" pitchFamily="18" charset="0"/>
                    <a:cs typeface="Times New Roman" panose="02020603050405020304" pitchFamily="18" charset="0"/>
                  </a:rPr>
                  <a:t>-</a:t>
                </a:r>
                <a:r>
                  <a:rPr lang="en-US" altLang="zh-CN" err="1">
                    <a:latin typeface="Times New Roman" panose="02020603050405020304" pitchFamily="18" charset="0"/>
                    <a:cs typeface="Times New Roman" panose="02020603050405020304" pitchFamily="18" charset="0"/>
                  </a:rPr>
                  <a:t>th</a:t>
                </a:r>
                <a:r>
                  <a:rPr lang="en-US" altLang="zh-CN">
                    <a:latin typeface="Times New Roman" panose="02020603050405020304" pitchFamily="18" charset="0"/>
                    <a:cs typeface="Times New Roman" panose="02020603050405020304" pitchFamily="18" charset="0"/>
                  </a:rPr>
                  <a:t> moment stable if the auxiliary linear time-delay system is GAS, and there exists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&gt;0</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such that</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𝑚</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≥0.</m:t>
                      </m:r>
                    </m:oMath>
                  </m:oMathPara>
                </a14:m>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The result is </a:t>
                </a:r>
                <a:r>
                  <a:rPr lang="en-US" altLang="zh-CN" b="1">
                    <a:solidFill>
                      <a:schemeClr val="accent2"/>
                    </a:solidFill>
                    <a:latin typeface="Times New Roman" panose="02020603050405020304" pitchFamily="18" charset="0"/>
                    <a:cs typeface="Times New Roman" panose="02020603050405020304" pitchFamily="18" charset="0"/>
                  </a:rPr>
                  <a:t>tight</a:t>
                </a:r>
                <a:r>
                  <a:rPr lang="en-US" altLang="zh-CN">
                    <a:latin typeface="Times New Roman" panose="02020603050405020304" pitchFamily="18" charset="0"/>
                    <a:cs typeface="Times New Roman" panose="02020603050405020304" pitchFamily="18" charset="0"/>
                  </a:rPr>
                  <a:t>, in the sense that if all the inequalities in the Lyapunov functions assumption are replaced by equality, then the inequality in the estimation of moment expectation can also be replaced by equality.</a:t>
                </a:r>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34DE0DC7-3631-42BF-80C3-1B2ADC3AA175}"/>
                  </a:ext>
                </a:extLst>
              </p:cNvPr>
              <p:cNvSpPr>
                <a:spLocks noGrp="1" noRot="1" noChangeAspect="1" noMove="1" noResize="1" noEditPoints="1" noAdjustHandles="1" noChangeArrowheads="1" noChangeShapeType="1" noTextEdit="1"/>
              </p:cNvSpPr>
              <p:nvPr>
                <p:ph idx="1"/>
              </p:nvPr>
            </p:nvSpPr>
            <p:spPr>
              <a:blipFill>
                <a:blip r:embed="rId2"/>
                <a:stretch>
                  <a:fillRect l="-1043" t="-3361" r="-2029"/>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6D5E26E1-F458-4032-8F7B-AEF8B58A4A73}"/>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EA8696CB-34C5-4FBC-A5C5-1F3AFAAE7604}"/>
              </a:ext>
            </a:extLst>
          </p:cNvPr>
          <p:cNvSpPr>
            <a:spLocks noGrp="1"/>
          </p:cNvSpPr>
          <p:nvPr>
            <p:ph type="sldNum" sz="quarter" idx="12"/>
          </p:nvPr>
        </p:nvSpPr>
        <p:spPr/>
        <p:txBody>
          <a:bodyPr/>
          <a:lstStyle/>
          <a:p>
            <a:fld id="{19610490-86D2-491A-92B0-A39FF8707FD4}" type="slidenum">
              <a:rPr lang="zh-CN" altLang="en-US" smtClean="0"/>
              <a:t>54</a:t>
            </a:fld>
            <a:endParaRPr lang="zh-CN" altLang="en-US"/>
          </a:p>
        </p:txBody>
      </p:sp>
      <p:pic>
        <p:nvPicPr>
          <p:cNvPr id="6" name="图片 5">
            <a:extLst>
              <a:ext uri="{FF2B5EF4-FFF2-40B4-BE49-F238E27FC236}">
                <a16:creationId xmlns:a16="http://schemas.microsoft.com/office/drawing/2014/main" id="{8F0986B3-E58D-4B2B-A058-BF295724CC1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74E9A9CA-5144-4593-87DA-CF325CB8FA9A}"/>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58321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1E003-192C-447C-B269-B768C6AF7AE2}"/>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Remarks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638100-B967-4BAA-8C84-A2A98D6959BF}"/>
                  </a:ext>
                </a:extLst>
              </p:cNvPr>
              <p:cNvSpPr>
                <a:spLocks noGrp="1"/>
              </p:cNvSpPr>
              <p:nvPr>
                <p:ph idx="1"/>
              </p:nvPr>
            </p:nvSpPr>
            <p:spPr/>
            <p:txBody>
              <a:bodyPr/>
              <a:lstStyle/>
              <a:p>
                <a:r>
                  <a:rPr lang="en-US" altLang="zh-CN">
                    <a:latin typeface="Times New Roman" panose="02020603050405020304" pitchFamily="18" charset="0"/>
                    <a:cs typeface="Times New Roman" panose="02020603050405020304" pitchFamily="18" charset="0"/>
                  </a:rPr>
                  <a:t>The tightness comes from the novel derivation, which involves formulating a </a:t>
                </a:r>
                <a:r>
                  <a:rPr lang="en-US" altLang="zh-CN">
                    <a:solidFill>
                      <a:schemeClr val="accent1"/>
                    </a:solidFill>
                    <a:latin typeface="Times New Roman" panose="02020603050405020304" pitchFamily="18" charset="0"/>
                    <a:cs typeface="Times New Roman" panose="02020603050405020304" pitchFamily="18" charset="0"/>
                  </a:rPr>
                  <a:t>general multi-mode renewal equation</a:t>
                </a:r>
                <a:r>
                  <a:rPr lang="en-US" altLang="zh-CN">
                    <a:latin typeface="Times New Roman" panose="02020603050405020304" pitchFamily="18" charset="0"/>
                    <a:cs typeface="Times New Roman" panose="02020603050405020304" pitchFamily="18" charset="0"/>
                  </a:rPr>
                  <a:t>, where no relaxations are introduced.</a:t>
                </a:r>
              </a:p>
              <a:p>
                <a:r>
                  <a:rPr lang="en-US" altLang="zh-CN">
                    <a:latin typeface="Times New Roman" panose="02020603050405020304" pitchFamily="18" charset="0"/>
                    <a:cs typeface="Times New Roman" panose="02020603050405020304" pitchFamily="18" charset="0"/>
                  </a:rPr>
                  <a:t>In the case of Markovian switched system (so that the sojourn time distributions are all exponential, </a:t>
                </a:r>
                <a14:m>
                  <m:oMath xmlns:m="http://schemas.openxmlformats.org/officeDocument/2006/math">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𝒯</m:t>
                        </m:r>
                      </m:e>
                      <m:sub>
                        <m:r>
                          <m:rPr>
                            <m:sty m:val="p"/>
                          </m:rPr>
                          <a:rPr lang="en-US" altLang="zh-CN" b="0" i="0" dirty="0" smtClean="0">
                            <a:latin typeface="Cambria Math" panose="02040503050406030204" pitchFamily="18" charset="0"/>
                          </a:rPr>
                          <m:t>Ψ</m:t>
                        </m:r>
                      </m:sub>
                    </m:sSub>
                    <m:r>
                      <a:rPr lang="en-US" altLang="zh-CN" b="0" i="1" dirty="0" smtClean="0">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the auxiliary system has no delay and is simply LTI.</a:t>
                </a:r>
              </a:p>
              <a:p>
                <a:r>
                  <a:rPr lang="en-US" altLang="zh-CN">
                    <a:latin typeface="Times New Roman" panose="02020603050405020304" pitchFamily="18" charset="0"/>
                    <a:cs typeface="Times New Roman" panose="02020603050405020304" pitchFamily="18" charset="0"/>
                  </a:rPr>
                  <a:t>Thus, it is sufficient to check whether the matrix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(0)</m:t>
                    </m:r>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is Hurwitz for showing asymptotic moment stability.</a:t>
                </a:r>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82638100-B967-4BAA-8C84-A2A98D6959BF}"/>
                  </a:ext>
                </a:extLst>
              </p:cNvPr>
              <p:cNvSpPr>
                <a:spLocks noGrp="1" noRot="1" noChangeAspect="1" noMove="1" noResize="1" noEditPoints="1" noAdjustHandles="1" noChangeArrowheads="1" noChangeShapeType="1" noTextEdit="1"/>
              </p:cNvSpPr>
              <p:nvPr>
                <p:ph idx="1"/>
              </p:nvPr>
            </p:nvSpPr>
            <p:spPr>
              <a:blipFill>
                <a:blip r:embed="rId2"/>
                <a:stretch>
                  <a:fillRect l="-1043" t="-2381" r="-232"/>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9BE43991-9EBB-4A25-A68F-368FBF0960FA}"/>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41ED2946-6A17-4C89-9589-0F6D7BA3F5F1}"/>
              </a:ext>
            </a:extLst>
          </p:cNvPr>
          <p:cNvSpPr>
            <a:spLocks noGrp="1"/>
          </p:cNvSpPr>
          <p:nvPr>
            <p:ph type="sldNum" sz="quarter" idx="12"/>
          </p:nvPr>
        </p:nvSpPr>
        <p:spPr/>
        <p:txBody>
          <a:bodyPr/>
          <a:lstStyle/>
          <a:p>
            <a:fld id="{19610490-86D2-491A-92B0-A39FF8707FD4}" type="slidenum">
              <a:rPr lang="zh-CN" altLang="en-US" smtClean="0"/>
              <a:t>55</a:t>
            </a:fld>
            <a:endParaRPr lang="zh-CN" altLang="en-US"/>
          </a:p>
        </p:txBody>
      </p:sp>
      <p:pic>
        <p:nvPicPr>
          <p:cNvPr id="6" name="图片 5">
            <a:extLst>
              <a:ext uri="{FF2B5EF4-FFF2-40B4-BE49-F238E27FC236}">
                <a16:creationId xmlns:a16="http://schemas.microsoft.com/office/drawing/2014/main" id="{EAB3B0F0-8F18-4708-8C7D-169768413F0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C4332486-323D-4ED6-839C-675BB5807332}"/>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72004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3EC6C-105F-4FCD-9B41-1F71F9F5005C}"/>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Special case: 2-mode Markovian switched system</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09E1F1-1017-4510-A0F3-4C496C37055D}"/>
                  </a:ext>
                </a:extLst>
              </p:cNvPr>
              <p:cNvSpPr>
                <a:spLocks noGrp="1"/>
              </p:cNvSpPr>
              <p:nvPr>
                <p:ph idx="1"/>
              </p:nvPr>
            </p:nvSpPr>
            <p:spPr>
              <a:xfrm>
                <a:off x="838200" y="1825625"/>
                <a:ext cx="9682113" cy="4351338"/>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12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21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e>
                            </m:mr>
                          </m:m>
                        </m:e>
                      </m:d>
                    </m:oMath>
                  </m:oMathPara>
                </a14:m>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Necessary and sufficient condition for </a:t>
                </a:r>
                <a14:m>
                  <m:oMath xmlns:m="http://schemas.openxmlformats.org/officeDocument/2006/math">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(0)</m:t>
                    </m:r>
                  </m:oMath>
                </a14:m>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to be Hurwitz: </a:t>
                </a:r>
              </a:p>
              <a:p>
                <a:pPr mar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&lt;0,</m:t>
                      </m:r>
                    </m:oMath>
                  </m:oMathPara>
                </a14:m>
                <a:endParaRPr lang="en-US" altLang="zh-CN" sz="240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12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&lt;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den>
                          </m:f>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2</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den>
                          </m:f>
                        </m:e>
                      </m:d>
                      <m:r>
                        <a:rPr lang="en-US" altLang="zh-CN" sz="2400" b="0" i="1" smtClean="0">
                          <a:latin typeface="Cambria Math" panose="02040503050406030204" pitchFamily="18" charset="0"/>
                        </a:rPr>
                        <m:t>.</m:t>
                      </m:r>
                    </m:oMath>
                  </m:oMathPara>
                </a14:m>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The second equation implies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12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&lt;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2</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den>
                        </m:f>
                      </m:sup>
                    </m:sSup>
                  </m:oMath>
                </a14:m>
                <a:r>
                  <a:rPr lang="en-US" altLang="zh-CN" sz="2400">
                    <a:latin typeface="Times New Roman" panose="02020603050405020304" pitchFamily="18" charset="0"/>
                    <a:cs typeface="Times New Roman" panose="02020603050405020304" pitchFamily="18" charset="0"/>
                  </a:rPr>
                  <a:t>, which, after substituting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12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𝜂</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den>
                    </m:f>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𝜏</m:t>
                        </m:r>
                      </m:e>
                      <m:sub>
                        <m:r>
                          <a:rPr lang="en-US" altLang="zh-CN" sz="2400" b="0" i="1" smtClean="0">
                            <a:latin typeface="Cambria Math" panose="02040503050406030204" pitchFamily="18" charset="0"/>
                          </a:rPr>
                          <m:t>𝑎</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den>
                    </m:f>
                    <m:r>
                      <a:rPr lang="en-US" altLang="zh-CN" sz="2400" b="0" i="1" smtClean="0">
                        <a:latin typeface="Cambria Math" panose="02040503050406030204" pitchFamily="18" charset="0"/>
                      </a:rPr>
                      <m:t>,</m:t>
                    </m:r>
                  </m:oMath>
                </a14:m>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becomes</a:t>
                </a:r>
              </a:p>
              <a:p>
                <a:pPr marL="0" indent="0">
                  <a:buNone/>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1</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2</m:t>
                                  </m:r>
                                </m:sub>
                              </m:sSub>
                            </m:den>
                          </m:f>
                        </m:e>
                      </m:d>
                      <m:r>
                        <a:rPr lang="en-US" altLang="zh-CN" sz="2400" b="0" i="1" smtClean="0">
                          <a:latin typeface="Cambria Math" panose="02040503050406030204" pitchFamily="18" charset="0"/>
                        </a:rPr>
                        <m:t>𝜂</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ln</m:t>
                              </m:r>
                            </m:fName>
                            <m:e>
                              <m:r>
                                <a:rPr lang="en-US" altLang="zh-CN" sz="2400" b="0" i="1" smtClean="0">
                                  <a:latin typeface="Cambria Math" panose="02040503050406030204" pitchFamily="18" charset="0"/>
                                </a:rPr>
                                <m:t>𝜇</m:t>
                              </m:r>
                            </m:e>
                          </m:func>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𝜆</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𝜏</m:t>
                              </m:r>
                            </m:e>
                            <m:sub>
                              <m:r>
                                <a:rPr lang="en-US" altLang="zh-CN" sz="2400" b="0" i="1" smtClean="0">
                                  <a:latin typeface="Cambria Math" panose="02040503050406030204" pitchFamily="18" charset="0"/>
                                </a:rPr>
                                <m:t>𝑎</m:t>
                              </m:r>
                            </m:sub>
                          </m:sSub>
                        </m:den>
                      </m:f>
                      <m:r>
                        <a:rPr lang="en-US" altLang="zh-CN" sz="2400" b="0" i="1" smtClean="0">
                          <a:latin typeface="Cambria Math" panose="02040503050406030204" pitchFamily="18" charset="0"/>
                        </a:rPr>
                        <m:t>&lt;1.</m:t>
                      </m:r>
                    </m:oMath>
                  </m:oMathPara>
                </a14:m>
                <a:endParaRPr lang="zh-CN" altLang="en-US" sz="240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509E1F1-1017-4510-A0F3-4C496C37055D}"/>
                  </a:ext>
                </a:extLst>
              </p:cNvPr>
              <p:cNvSpPr>
                <a:spLocks noGrp="1" noRot="1" noChangeAspect="1" noMove="1" noResize="1" noEditPoints="1" noAdjustHandles="1" noChangeArrowheads="1" noChangeShapeType="1" noTextEdit="1"/>
              </p:cNvSpPr>
              <p:nvPr>
                <p:ph idx="1"/>
              </p:nvPr>
            </p:nvSpPr>
            <p:spPr>
              <a:xfrm>
                <a:off x="838200" y="1825625"/>
                <a:ext cx="9682113" cy="4351338"/>
              </a:xfrm>
              <a:blipFill>
                <a:blip r:embed="rId2"/>
                <a:stretch>
                  <a:fillRect l="-882"/>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FC1F358F-20FF-4BCC-BCFB-E49499CC7096}"/>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E67D7005-5CD3-4054-AF2D-51557B17FB17}"/>
              </a:ext>
            </a:extLst>
          </p:cNvPr>
          <p:cNvSpPr>
            <a:spLocks noGrp="1"/>
          </p:cNvSpPr>
          <p:nvPr>
            <p:ph type="sldNum" sz="quarter" idx="12"/>
          </p:nvPr>
        </p:nvSpPr>
        <p:spPr/>
        <p:txBody>
          <a:bodyPr/>
          <a:lstStyle/>
          <a:p>
            <a:fld id="{19610490-86D2-491A-92B0-A39FF8707FD4}" type="slidenum">
              <a:rPr lang="zh-CN" altLang="en-US" smtClean="0"/>
              <a:t>56</a:t>
            </a:fld>
            <a:endParaRPr lang="zh-CN" altLang="en-US"/>
          </a:p>
        </p:txBody>
      </p:sp>
      <p:sp>
        <p:nvSpPr>
          <p:cNvPr id="6" name="文本框 5">
            <a:extLst>
              <a:ext uri="{FF2B5EF4-FFF2-40B4-BE49-F238E27FC236}">
                <a16:creationId xmlns:a16="http://schemas.microsoft.com/office/drawing/2014/main" id="{1D0D4BDB-3C0E-49E1-8CBD-F68E5A8A5C6F}"/>
              </a:ext>
            </a:extLst>
          </p:cNvPr>
          <p:cNvSpPr txBox="1"/>
          <p:nvPr/>
        </p:nvSpPr>
        <p:spPr>
          <a:xfrm>
            <a:off x="10695600" y="5928103"/>
            <a:ext cx="470000" cy="338554"/>
          </a:xfrm>
          <a:prstGeom prst="rect">
            <a:avLst/>
          </a:prstGeom>
          <a:noFill/>
        </p:spPr>
        <p:txBody>
          <a:bodyPr wrap="none" rtlCol="0">
            <a:spAutoFit/>
          </a:bodyPr>
          <a:lstStyle/>
          <a:p>
            <a:r>
              <a:rPr lang="en-US" altLang="zh-CN" sz="1600">
                <a:latin typeface="Times New Roman" panose="02020603050405020304" pitchFamily="18" charset="0"/>
                <a:cs typeface="Times New Roman" panose="02020603050405020304" pitchFamily="18" charset="0"/>
              </a:rPr>
              <a:t>[D]</a:t>
            </a:r>
            <a:endParaRPr lang="zh-CN" altLang="en-US" sz="160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EA39632D-4E23-43DD-9B49-12D0C5ABD5D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8" name="图片 7">
            <a:extLst>
              <a:ext uri="{FF2B5EF4-FFF2-40B4-BE49-F238E27FC236}">
                <a16:creationId xmlns:a16="http://schemas.microsoft.com/office/drawing/2014/main" id="{95387DA3-0976-4FFF-B0D3-E6A0FD8E320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50563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A6F5C-E5B7-4B21-A971-803DBA18822C}"/>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Intuitive conclusion</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AF8478B-0064-402B-9A15-EB8F7566F34F}"/>
                  </a:ext>
                </a:extLst>
              </p:cNvPr>
              <p:cNvSpPr>
                <a:spLocks noGrp="1"/>
              </p:cNvSpPr>
              <p:nvPr>
                <p:ph idx="1"/>
              </p:nvPr>
            </p:nvSpPr>
            <p:spPr/>
            <p:txBody>
              <a:bodyPr/>
              <a:lstStyle/>
              <a:p>
                <a:r>
                  <a:rPr lang="en-US" altLang="zh-CN">
                    <a:latin typeface="Times New Roman" panose="02020603050405020304" pitchFamily="18" charset="0"/>
                    <a:cs typeface="Times New Roman" panose="02020603050405020304" pitchFamily="18" charset="0"/>
                  </a:rPr>
                  <a:t>The sufficient conditions for asymptotic moment stability are stronger than those for GAS </a:t>
                </a:r>
                <a:r>
                  <a:rPr lang="en-US" altLang="zh-CN" err="1">
                    <a:latin typeface="Times New Roman" panose="02020603050405020304" pitchFamily="18" charset="0"/>
                    <a:cs typeface="Times New Roman" panose="02020603050405020304" pitchFamily="18" charset="0"/>
                  </a:rPr>
                  <a:t>a.s.</a:t>
                </a:r>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When </a:t>
                </a:r>
                <a14:m>
                  <m:oMath xmlns:m="http://schemas.openxmlformats.org/officeDocument/2006/math">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den>
                        </m:f>
                      </m:e>
                    </m:d>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are small (i.e., decay/growth rates are relatively much slower than expected mode-changing rates), the two sets of assumptions are close. </a:t>
                </a:r>
                <a:endParaRPr lang="zh-CN" altLang="en-US">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7AF8478B-0064-402B-9A15-EB8F7566F34F}"/>
                  </a:ext>
                </a:extLst>
              </p:cNvPr>
              <p:cNvSpPr>
                <a:spLocks noGrp="1" noRot="1" noChangeAspect="1" noMove="1" noResize="1" noEditPoints="1" noAdjustHandles="1" noChangeArrowheads="1" noChangeShapeType="1" noTextEdit="1"/>
              </p:cNvSpPr>
              <p:nvPr>
                <p:ph idx="1"/>
              </p:nvPr>
            </p:nvSpPr>
            <p:spPr>
              <a:blipFill>
                <a:blip r:embed="rId2"/>
                <a:stretch>
                  <a:fillRect l="-1043" t="-2381" r="-638"/>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41192919-CC1D-41FC-BB3B-70A1B57F0E9C}"/>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DFB7CF1B-A33C-4A37-A385-1E643AC8B866}"/>
              </a:ext>
            </a:extLst>
          </p:cNvPr>
          <p:cNvSpPr>
            <a:spLocks noGrp="1"/>
          </p:cNvSpPr>
          <p:nvPr>
            <p:ph type="sldNum" sz="quarter" idx="12"/>
          </p:nvPr>
        </p:nvSpPr>
        <p:spPr/>
        <p:txBody>
          <a:bodyPr/>
          <a:lstStyle/>
          <a:p>
            <a:fld id="{19610490-86D2-491A-92B0-A39FF8707FD4}" type="slidenum">
              <a:rPr lang="zh-CN" altLang="en-US" smtClean="0"/>
              <a:t>57</a:t>
            </a:fld>
            <a:endParaRPr lang="zh-CN" altLang="en-US"/>
          </a:p>
        </p:txBody>
      </p:sp>
      <p:pic>
        <p:nvPicPr>
          <p:cNvPr id="6" name="图片 5">
            <a:extLst>
              <a:ext uri="{FF2B5EF4-FFF2-40B4-BE49-F238E27FC236}">
                <a16:creationId xmlns:a16="http://schemas.microsoft.com/office/drawing/2014/main" id="{0E801972-E3DF-4A0B-8E2C-AECD01A7C04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7AE37999-AEF0-4AEF-973E-366AD5FC0A9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046780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E54C4-0EFF-4AC8-966F-9D2755F7D2D5}"/>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Numerical example</a:t>
            </a:r>
            <a:endParaRPr lang="zh-CN" altLang="en-US" sz="3600">
              <a:latin typeface="Times New Roman" panose="02020603050405020304" pitchFamily="18" charset="0"/>
              <a:cs typeface="Times New Roman" panose="02020603050405020304" pitchFamily="18" charset="0"/>
            </a:endParaRPr>
          </a:p>
        </p:txBody>
      </p:sp>
      <p:pic>
        <p:nvPicPr>
          <p:cNvPr id="5" name="内容占位符 4" descr="图形用户界面, 图表&#10;&#10;描述已自动生成">
            <a:extLst>
              <a:ext uri="{FF2B5EF4-FFF2-40B4-BE49-F238E27FC236}">
                <a16:creationId xmlns:a16="http://schemas.microsoft.com/office/drawing/2014/main" id="{D80159CF-68E3-426D-AF7C-C4ED959F21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8603" y="180000"/>
            <a:ext cx="4518418" cy="6313614"/>
          </a:xfrm>
        </p:spPr>
      </p:pic>
      <p:sp>
        <p:nvSpPr>
          <p:cNvPr id="3" name="页脚占位符 2">
            <a:extLst>
              <a:ext uri="{FF2B5EF4-FFF2-40B4-BE49-F238E27FC236}">
                <a16:creationId xmlns:a16="http://schemas.microsoft.com/office/drawing/2014/main" id="{353C40AE-EBDA-4811-83FA-EE9A73FB02A5}"/>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4" name="灯片编号占位符 3">
            <a:extLst>
              <a:ext uri="{FF2B5EF4-FFF2-40B4-BE49-F238E27FC236}">
                <a16:creationId xmlns:a16="http://schemas.microsoft.com/office/drawing/2014/main" id="{C0A1931D-5829-4B3F-8491-6F179208C7C2}"/>
              </a:ext>
            </a:extLst>
          </p:cNvPr>
          <p:cNvSpPr>
            <a:spLocks noGrp="1"/>
          </p:cNvSpPr>
          <p:nvPr>
            <p:ph type="sldNum" sz="quarter" idx="12"/>
          </p:nvPr>
        </p:nvSpPr>
        <p:spPr/>
        <p:txBody>
          <a:bodyPr/>
          <a:lstStyle/>
          <a:p>
            <a:fld id="{19610490-86D2-491A-92B0-A39FF8707FD4}" type="slidenum">
              <a:rPr lang="zh-CN" altLang="en-US" smtClean="0"/>
              <a:t>58</a:t>
            </a:fld>
            <a:endParaRPr lang="zh-CN" altLang="en-US"/>
          </a:p>
        </p:txBody>
      </p:sp>
      <p:pic>
        <p:nvPicPr>
          <p:cNvPr id="7" name="图片 6">
            <a:extLst>
              <a:ext uri="{FF2B5EF4-FFF2-40B4-BE49-F238E27FC236}">
                <a16:creationId xmlns:a16="http://schemas.microsoft.com/office/drawing/2014/main" id="{3E9B6D1C-F031-497E-9F74-EA2A6545E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77" y="2233167"/>
            <a:ext cx="6620799" cy="559671"/>
          </a:xfrm>
          <a:prstGeom prst="rect">
            <a:avLst/>
          </a:prstGeom>
        </p:spPr>
      </p:pic>
      <p:pic>
        <p:nvPicPr>
          <p:cNvPr id="9" name="图片 8" descr="图示, 示意图&#10;&#10;描述已自动生成">
            <a:extLst>
              <a:ext uri="{FF2B5EF4-FFF2-40B4-BE49-F238E27FC236}">
                <a16:creationId xmlns:a16="http://schemas.microsoft.com/office/drawing/2014/main" id="{DA7C4D47-10D0-4AD9-8EBC-F1E472F58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32" y="3112451"/>
            <a:ext cx="1667108" cy="833554"/>
          </a:xfrm>
          <a:prstGeom prst="rect">
            <a:avLst/>
          </a:prstGeom>
        </p:spPr>
      </p:pic>
      <p:pic>
        <p:nvPicPr>
          <p:cNvPr id="12" name="图片 11">
            <a:extLst>
              <a:ext uri="{FF2B5EF4-FFF2-40B4-BE49-F238E27FC236}">
                <a16:creationId xmlns:a16="http://schemas.microsoft.com/office/drawing/2014/main" id="{E3DFCF2A-9931-4A53-B82F-D104BDBDC0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732" y="4240441"/>
            <a:ext cx="3177603" cy="448881"/>
          </a:xfrm>
          <a:prstGeom prst="rect">
            <a:avLst/>
          </a:prstGeom>
        </p:spPr>
      </p:pic>
      <p:pic>
        <p:nvPicPr>
          <p:cNvPr id="10" name="图片 9">
            <a:extLst>
              <a:ext uri="{FF2B5EF4-FFF2-40B4-BE49-F238E27FC236}">
                <a16:creationId xmlns:a16="http://schemas.microsoft.com/office/drawing/2014/main" id="{F2800ABE-0AF9-43A4-B186-3F74CB4AD3F3}"/>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1" name="图片 10">
            <a:extLst>
              <a:ext uri="{FF2B5EF4-FFF2-40B4-BE49-F238E27FC236}">
                <a16:creationId xmlns:a16="http://schemas.microsoft.com/office/drawing/2014/main" id="{EA72D783-730D-4C05-954E-924DEED98E44}"/>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274731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1D12D-CA91-4828-95E5-48EFD8A99F60}"/>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On stochastic stability properties</a:t>
            </a:r>
            <a:endParaRPr lang="zh-CN" altLang="en-US" sz="360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45DB4F4C-66EA-4987-8990-F98D895E396C}"/>
              </a:ext>
            </a:extLst>
          </p:cNvPr>
          <p:cNvSpPr>
            <a:spLocks noGrp="1"/>
          </p:cNvSpPr>
          <p:nvPr>
            <p:ph idx="1"/>
          </p:nvPr>
        </p:nvSpPr>
        <p:spPr/>
        <p:txBody>
          <a:bodyPr/>
          <a:lstStyle/>
          <a:p>
            <a:r>
              <a:rPr lang="en-US" altLang="zh-CN">
                <a:latin typeface="Times New Roman" panose="02020603050405020304" pitchFamily="18" charset="0"/>
                <a:cs typeface="Times New Roman" panose="02020603050405020304" pitchFamily="18" charset="0"/>
              </a:rPr>
              <a:t>Our estimations for expectations of state-norm and state-norm-square are non-conservative.</a:t>
            </a:r>
          </a:p>
          <a:p>
            <a:r>
              <a:rPr lang="en-US" altLang="zh-CN">
                <a:latin typeface="Times New Roman" panose="02020603050405020304" pitchFamily="18" charset="0"/>
                <a:cs typeface="Times New Roman" panose="02020603050405020304" pitchFamily="18" charset="0"/>
              </a:rPr>
              <a:t>Even the expected sojourn time and mode transition probability are known, asymptotical moment stability is still inconclusive.</a:t>
            </a:r>
          </a:p>
          <a:p>
            <a:r>
              <a:rPr lang="en-US" altLang="zh-CN">
                <a:latin typeface="Times New Roman" panose="02020603050405020304" pitchFamily="18" charset="0"/>
                <a:cs typeface="Times New Roman" panose="02020603050405020304" pitchFamily="18" charset="0"/>
              </a:rPr>
              <a:t>Unlike GAS </a:t>
            </a:r>
            <a:r>
              <a:rPr lang="en-US" altLang="zh-CN" err="1">
                <a:latin typeface="Times New Roman" panose="02020603050405020304" pitchFamily="18" charset="0"/>
                <a:cs typeface="Times New Roman" panose="02020603050405020304" pitchFamily="18" charset="0"/>
              </a:rPr>
              <a:t>a.s.</a:t>
            </a:r>
            <a:r>
              <a:rPr lang="en-US" altLang="zh-CN">
                <a:latin typeface="Times New Roman" panose="02020603050405020304" pitchFamily="18" charset="0"/>
                <a:cs typeface="Times New Roman" panose="02020603050405020304" pitchFamily="18" charset="0"/>
              </a:rPr>
              <a:t>, ADT and AAT conditions are insufficient for determining asymptotic moment stability.</a:t>
            </a:r>
            <a:endParaRPr lang="zh-CN" altLang="en-US">
              <a:latin typeface="Times New Roman" panose="02020603050405020304" pitchFamily="18" charset="0"/>
              <a:cs typeface="Times New Roman" panose="02020603050405020304" pitchFamily="18" charset="0"/>
            </a:endParaRPr>
          </a:p>
        </p:txBody>
      </p:sp>
      <p:sp>
        <p:nvSpPr>
          <p:cNvPr id="4" name="页脚占位符 3">
            <a:extLst>
              <a:ext uri="{FF2B5EF4-FFF2-40B4-BE49-F238E27FC236}">
                <a16:creationId xmlns:a16="http://schemas.microsoft.com/office/drawing/2014/main" id="{E6E4E7CA-77DA-446D-945C-4F5DFA8CDEE8}"/>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A3DB6D8F-B532-4702-A295-A8824717EF1B}"/>
              </a:ext>
            </a:extLst>
          </p:cNvPr>
          <p:cNvSpPr>
            <a:spLocks noGrp="1"/>
          </p:cNvSpPr>
          <p:nvPr>
            <p:ph type="sldNum" sz="quarter" idx="12"/>
          </p:nvPr>
        </p:nvSpPr>
        <p:spPr/>
        <p:txBody>
          <a:bodyPr/>
          <a:lstStyle/>
          <a:p>
            <a:fld id="{19610490-86D2-491A-92B0-A39FF8707FD4}" type="slidenum">
              <a:rPr lang="zh-CN" altLang="en-US" smtClean="0"/>
              <a:t>59</a:t>
            </a:fld>
            <a:endParaRPr lang="zh-CN" altLang="en-US"/>
          </a:p>
        </p:txBody>
      </p:sp>
      <p:pic>
        <p:nvPicPr>
          <p:cNvPr id="6" name="图片 5">
            <a:extLst>
              <a:ext uri="{FF2B5EF4-FFF2-40B4-BE49-F238E27FC236}">
                <a16:creationId xmlns:a16="http://schemas.microsoft.com/office/drawing/2014/main" id="{BA37D661-5665-4C62-8B83-C3C9232931E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C82E59E6-BF5D-499E-B91D-2FF9405CA5F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09099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C9BA03B-7577-4575-9473-AFCFD66428E7}"/>
              </a:ext>
            </a:extLst>
          </p:cNvPr>
          <p:cNvSpPr>
            <a:spLocks noGrp="1"/>
          </p:cNvSpPr>
          <p:nvPr>
            <p:ph type="title"/>
          </p:nvPr>
        </p:nvSpPr>
        <p:spPr>
          <a:xfrm>
            <a:off x="180000" y="0"/>
            <a:ext cx="4818888" cy="1080000"/>
          </a:xfrm>
        </p:spPr>
        <p:txBody>
          <a:bodyPr vert="horz" lIns="91440" tIns="45720" rIns="91440" bIns="45720" rtlCol="0" anchor="ctr">
            <a:normAutofit/>
          </a:bodyPr>
          <a:lstStyle/>
          <a:p>
            <a:r>
              <a:rPr lang="en-US" altLang="zh-CN" sz="3600" kern="1200">
                <a:solidFill>
                  <a:schemeClr val="tx1"/>
                </a:solidFill>
                <a:latin typeface="Times New Roman" panose="02020603050405020304" pitchFamily="18" charset="0"/>
                <a:cs typeface="Times New Roman" panose="02020603050405020304" pitchFamily="18" charset="0"/>
              </a:rPr>
              <a:t>Why switching?</a:t>
            </a:r>
          </a:p>
        </p:txBody>
      </p:sp>
      <p:sp>
        <p:nvSpPr>
          <p:cNvPr id="2" name="页脚占位符 1">
            <a:extLst>
              <a:ext uri="{FF2B5EF4-FFF2-40B4-BE49-F238E27FC236}">
                <a16:creationId xmlns:a16="http://schemas.microsoft.com/office/drawing/2014/main" id="{7B24919F-2B16-42CD-A890-C2412660A3AF}"/>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3" name="灯片编号占位符 2">
            <a:extLst>
              <a:ext uri="{FF2B5EF4-FFF2-40B4-BE49-F238E27FC236}">
                <a16:creationId xmlns:a16="http://schemas.microsoft.com/office/drawing/2014/main" id="{0957CD50-42BF-4057-AEEF-EC116880EACF}"/>
              </a:ext>
            </a:extLst>
          </p:cNvPr>
          <p:cNvSpPr>
            <a:spLocks noGrp="1"/>
          </p:cNvSpPr>
          <p:nvPr>
            <p:ph type="sldNum" sz="quarter" idx="12"/>
          </p:nvPr>
        </p:nvSpPr>
        <p:spPr/>
        <p:txBody>
          <a:bodyPr/>
          <a:lstStyle/>
          <a:p>
            <a:fld id="{19610490-86D2-491A-92B0-A39FF8707FD4}" type="slidenum">
              <a:rPr lang="zh-CN" altLang="en-US" smtClean="0"/>
              <a:t>6</a:t>
            </a:fld>
            <a:endParaRPr lang="zh-CN" altLang="en-US"/>
          </a:p>
        </p:txBody>
      </p:sp>
      <p:sp>
        <p:nvSpPr>
          <p:cNvPr id="6" name="文本框 5">
            <a:extLst>
              <a:ext uri="{FF2B5EF4-FFF2-40B4-BE49-F238E27FC236}">
                <a16:creationId xmlns:a16="http://schemas.microsoft.com/office/drawing/2014/main" id="{B7AF6F62-3797-42F3-923A-B00842F66A3A}"/>
              </a:ext>
            </a:extLst>
          </p:cNvPr>
          <p:cNvSpPr txBox="1"/>
          <p:nvPr/>
        </p:nvSpPr>
        <p:spPr>
          <a:xfrm>
            <a:off x="910068" y="1736879"/>
            <a:ext cx="4818888" cy="3547872"/>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The model of switched systems capture rich dynamical behavior</a:t>
            </a:r>
          </a:p>
          <a:p>
            <a:pPr marL="285750" indent="-228600">
              <a:lnSpc>
                <a:spcPct val="90000"/>
              </a:lnSpc>
              <a:spcAft>
                <a:spcPts val="600"/>
              </a:spcAft>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Continuous-time systems not stabilizable via continuous state-feedback can be stabilized via switched control</a:t>
            </a:r>
          </a:p>
          <a:p>
            <a:pPr marL="285750" indent="-228600">
              <a:lnSpc>
                <a:spcPct val="90000"/>
              </a:lnSpc>
              <a:spcAft>
                <a:spcPts val="600"/>
              </a:spcAft>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Non-robust stability becomes robust</a:t>
            </a:r>
          </a:p>
          <a:p>
            <a:pPr marL="285750" indent="-228600">
              <a:lnSpc>
                <a:spcPct val="90000"/>
              </a:lnSpc>
              <a:spcAft>
                <a:spcPts val="600"/>
              </a:spcAft>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Switched feedback control improves performance</a:t>
            </a:r>
          </a:p>
          <a:p>
            <a:pPr marL="285750" indent="-228600">
              <a:lnSpc>
                <a:spcPct val="90000"/>
              </a:lnSpc>
              <a:spcAft>
                <a:spcPts val="600"/>
              </a:spcAft>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a:t>
            </a:r>
          </a:p>
        </p:txBody>
      </p:sp>
      <p:pic>
        <p:nvPicPr>
          <p:cNvPr id="7" name="VID_20141201_162441">
            <a:hlinkClick r:id="" action="ppaction://media"/>
            <a:extLst>
              <a:ext uri="{FF2B5EF4-FFF2-40B4-BE49-F238E27FC236}">
                <a16:creationId xmlns:a16="http://schemas.microsoft.com/office/drawing/2014/main" id="{4C1D90E7-84B7-41A2-A4CF-FE3F6D8DD31C}"/>
              </a:ext>
            </a:extLst>
          </p:cNvPr>
          <p:cNvPicPr>
            <a:picLocks noChangeAspect="1"/>
          </p:cNvPicPr>
          <p:nvPr>
            <a:videoFile r:link="rId1"/>
            <p:extLst>
              <p:ext uri="{DAA4B4D4-6D71-4841-9C94-3DE7FCFB9230}">
                <p14:media xmlns:p14="http://schemas.microsoft.com/office/powerpoint/2010/main" r:embed="rId2">
                  <p14:trim end="13378"/>
                </p14:media>
              </p:ext>
            </p:extLst>
          </p:nvPr>
        </p:nvPicPr>
        <p:blipFill>
          <a:blip r:embed="rId4"/>
          <a:stretch>
            <a:fillRect/>
          </a:stretch>
        </p:blipFill>
        <p:spPr>
          <a:xfrm>
            <a:off x="7259765" y="640080"/>
            <a:ext cx="3137534" cy="5577840"/>
          </a:xfrm>
          <a:prstGeom prst="rect">
            <a:avLst/>
          </a:prstGeom>
        </p:spPr>
      </p:pic>
      <p:pic>
        <p:nvPicPr>
          <p:cNvPr id="9" name="图片 8">
            <a:extLst>
              <a:ext uri="{FF2B5EF4-FFF2-40B4-BE49-F238E27FC236}">
                <a16:creationId xmlns:a16="http://schemas.microsoft.com/office/drawing/2014/main" id="{6EC202DE-3F78-4893-848F-776B095EA21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0" name="图片 9">
            <a:extLst>
              <a:ext uri="{FF2B5EF4-FFF2-40B4-BE49-F238E27FC236}">
                <a16:creationId xmlns:a16="http://schemas.microsoft.com/office/drawing/2014/main" id="{1A0F95AC-BC4B-45BD-B966-D6A3925B571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6062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mute="1">
                <p:cTn id="23" fill="hold" display="0">
                  <p:stCondLst>
                    <p:cond delay="indefinite"/>
                  </p:stCondLst>
                </p:cTn>
                <p:tgtEl>
                  <p:spTgt spid="7"/>
                </p:tgtEl>
              </p:cMediaNode>
            </p:video>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F09A-06EE-4F15-4FF3-14539E61CA10}"/>
              </a:ext>
            </a:extLst>
          </p:cNvPr>
          <p:cNvSpPr>
            <a:spLocks noGrp="1"/>
          </p:cNvSpPr>
          <p:nvPr>
            <p:ph type="title"/>
          </p:nvPr>
        </p:nvSpPr>
        <p:spPr/>
        <p:txBody>
          <a:bodyPr>
            <a:normAutofit/>
          </a:bodyPr>
          <a:lstStyle/>
          <a:p>
            <a:r>
              <a:rPr lang="en-US" altLang="zh-CN" sz="5400">
                <a:latin typeface="Times New Roman" panose="02020603050405020304" pitchFamily="18" charset="0"/>
                <a:cs typeface="Times New Roman" panose="02020603050405020304" pitchFamily="18" charset="0"/>
              </a:rPr>
              <a:t>Outline</a:t>
            </a:r>
            <a:endParaRPr lang="zh-CN" altLang="en-US" sz="540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FDF90D97-C6DA-465D-9A13-FB727D9F087D}"/>
              </a:ext>
            </a:extLst>
          </p:cNvPr>
          <p:cNvSpPr>
            <a:spLocks noGrp="1"/>
          </p:cNvSpPr>
          <p:nvPr>
            <p:ph idx="1"/>
          </p:nvPr>
        </p:nvSpPr>
        <p:spPr>
          <a:xfrm>
            <a:off x="838200" y="1929384"/>
            <a:ext cx="10515600" cy="4251960"/>
          </a:xfrm>
        </p:spPr>
        <p:txBody>
          <a:bodyPr>
            <a:normAutofit/>
          </a:bodyPr>
          <a:lstStyle/>
          <a:p>
            <a:r>
              <a:rPr lang="en-US" altLang="zh-CN" sz="2200">
                <a:solidFill>
                  <a:schemeClr val="bg2"/>
                </a:solidFill>
                <a:latin typeface="Times New Roman" panose="02020603050405020304" pitchFamily="18" charset="0"/>
                <a:cs typeface="Times New Roman" panose="02020603050405020304" pitchFamily="18" charset="0"/>
              </a:rPr>
              <a:t>Switched system overview</a:t>
            </a:r>
          </a:p>
          <a:p>
            <a:r>
              <a:rPr lang="en-US" altLang="zh-CN" sz="2200">
                <a:solidFill>
                  <a:schemeClr val="bg2"/>
                </a:solidFill>
                <a:latin typeface="Times New Roman" panose="02020603050405020304" pitchFamily="18" charset="0"/>
                <a:cs typeface="Times New Roman" panose="02020603050405020304" pitchFamily="18" charset="0"/>
              </a:rPr>
              <a:t>Deterministic stability</a:t>
            </a:r>
          </a:p>
          <a:p>
            <a:pPr lvl="1"/>
            <a:r>
              <a:rPr lang="en-US" altLang="zh-CN" sz="2200">
                <a:solidFill>
                  <a:schemeClr val="bg2"/>
                </a:solidFill>
                <a:latin typeface="Times New Roman" panose="02020603050405020304" pitchFamily="18" charset="0"/>
                <a:cs typeface="Times New Roman" panose="02020603050405020304" pitchFamily="18" charset="0"/>
              </a:rPr>
              <a:t>Stability/stabilization via ADT/AAT switching</a:t>
            </a:r>
          </a:p>
          <a:p>
            <a:pPr lvl="1"/>
            <a:r>
              <a:rPr lang="en-US" altLang="zh-CN" sz="2200">
                <a:solidFill>
                  <a:schemeClr val="bg2"/>
                </a:solidFill>
                <a:latin typeface="Times New Roman" panose="02020603050405020304" pitchFamily="18" charset="0"/>
                <a:cs typeface="Times New Roman" panose="02020603050405020304" pitchFamily="18" charset="0"/>
              </a:rPr>
              <a:t>General ISS/</a:t>
            </a:r>
            <a:r>
              <a:rPr lang="en-US" altLang="zh-CN" sz="2200" err="1">
                <a:solidFill>
                  <a:schemeClr val="bg2"/>
                </a:solidFill>
                <a:latin typeface="Times New Roman" panose="02020603050405020304" pitchFamily="18" charset="0"/>
                <a:cs typeface="Times New Roman" panose="02020603050405020304" pitchFamily="18" charset="0"/>
              </a:rPr>
              <a:t>iISS</a:t>
            </a:r>
            <a:r>
              <a:rPr lang="en-US" altLang="zh-CN" sz="2200">
                <a:solidFill>
                  <a:schemeClr val="bg2"/>
                </a:solidFill>
                <a:latin typeface="Times New Roman" panose="02020603050405020304" pitchFamily="18" charset="0"/>
                <a:cs typeface="Times New Roman" panose="02020603050405020304" pitchFamily="18" charset="0"/>
              </a:rPr>
              <a:t> switching signals for switched systems with nonlinear supply functions</a:t>
            </a:r>
          </a:p>
          <a:p>
            <a:pPr lvl="1"/>
            <a:r>
              <a:rPr lang="en-US" altLang="zh-CN" sz="2200">
                <a:solidFill>
                  <a:schemeClr val="bg2"/>
                </a:solidFill>
                <a:latin typeface="Times New Roman" panose="02020603050405020304" pitchFamily="18" charset="0"/>
                <a:cs typeface="Times New Roman" panose="02020603050405020304" pitchFamily="18" charset="0"/>
              </a:rPr>
              <a:t>Application study: data-driven approach for online stabilization of unknown switched linear systems</a:t>
            </a:r>
          </a:p>
          <a:p>
            <a:r>
              <a:rPr lang="en-US" altLang="zh-CN" sz="2200">
                <a:solidFill>
                  <a:schemeClr val="bg2"/>
                </a:solidFill>
                <a:latin typeface="Times New Roman" panose="02020603050405020304" pitchFamily="18" charset="0"/>
                <a:cs typeface="Times New Roman" panose="02020603050405020304" pitchFamily="18" charset="0"/>
              </a:rPr>
              <a:t>Stochastic stability</a:t>
            </a:r>
          </a:p>
          <a:p>
            <a:pPr lvl="1"/>
            <a:r>
              <a:rPr lang="en-US" altLang="zh-CN" sz="2200">
                <a:solidFill>
                  <a:schemeClr val="bg2"/>
                </a:solidFill>
                <a:latin typeface="Times New Roman" panose="02020603050405020304" pitchFamily="18" charset="0"/>
                <a:cs typeface="Times New Roman" panose="02020603050405020304" pitchFamily="18" charset="0"/>
              </a:rPr>
              <a:t>GAS </a:t>
            </a:r>
            <a:r>
              <a:rPr lang="en-US" altLang="zh-CN" sz="2200" err="1">
                <a:solidFill>
                  <a:schemeClr val="bg2"/>
                </a:solidFill>
                <a:latin typeface="Times New Roman" panose="02020603050405020304" pitchFamily="18" charset="0"/>
                <a:cs typeface="Times New Roman" panose="02020603050405020304" pitchFamily="18" charset="0"/>
              </a:rPr>
              <a:t>a.s.</a:t>
            </a:r>
            <a:r>
              <a:rPr lang="en-US" altLang="zh-CN" sz="2200">
                <a:solidFill>
                  <a:schemeClr val="bg2"/>
                </a:solidFill>
                <a:latin typeface="Times New Roman" panose="02020603050405020304" pitchFamily="18" charset="0"/>
                <a:cs typeface="Times New Roman" panose="02020603050405020304" pitchFamily="18" charset="0"/>
              </a:rPr>
              <a:t> via ADT/AAT conditions</a:t>
            </a:r>
          </a:p>
          <a:p>
            <a:pPr lvl="1"/>
            <a:r>
              <a:rPr lang="en-US" altLang="zh-CN" sz="2200">
                <a:solidFill>
                  <a:schemeClr val="bg2"/>
                </a:solidFill>
                <a:latin typeface="Times New Roman" panose="02020603050405020304" pitchFamily="18" charset="0"/>
                <a:cs typeface="Times New Roman" panose="02020603050405020304" pitchFamily="18" charset="0"/>
              </a:rPr>
              <a:t>Asymptotic moment stability via studying auxiliary linear time-delay system</a:t>
            </a:r>
          </a:p>
          <a:p>
            <a:r>
              <a:rPr lang="en-US" altLang="zh-CN" sz="2200">
                <a:latin typeface="Times New Roman" panose="02020603050405020304" pitchFamily="18" charset="0"/>
                <a:cs typeface="Times New Roman" panose="02020603050405020304" pitchFamily="18" charset="0"/>
              </a:rPr>
              <a:t>Conclusion and future work</a:t>
            </a:r>
            <a:endParaRPr lang="zh-CN" altLang="en-US" sz="2200">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C8F57F2E-03DA-4A7C-9F71-DE9881F52ADC}"/>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1E138D5D-D01D-4003-84BF-83B4288870D3}"/>
              </a:ext>
            </a:extLst>
          </p:cNvPr>
          <p:cNvSpPr>
            <a:spLocks noGrp="1"/>
          </p:cNvSpPr>
          <p:nvPr>
            <p:ph type="sldNum" sz="quarter" idx="12"/>
          </p:nvPr>
        </p:nvSpPr>
        <p:spPr/>
        <p:txBody>
          <a:bodyPr/>
          <a:lstStyle/>
          <a:p>
            <a:fld id="{19610490-86D2-491A-92B0-A39FF8707FD4}" type="slidenum">
              <a:rPr lang="zh-CN" altLang="en-US" smtClean="0"/>
              <a:t>60</a:t>
            </a:fld>
            <a:endParaRPr lang="zh-CN" altLang="en-US"/>
          </a:p>
        </p:txBody>
      </p:sp>
      <p:pic>
        <p:nvPicPr>
          <p:cNvPr id="8" name="图片 7">
            <a:extLst>
              <a:ext uri="{FF2B5EF4-FFF2-40B4-BE49-F238E27FC236}">
                <a16:creationId xmlns:a16="http://schemas.microsoft.com/office/drawing/2014/main" id="{BE891337-A761-494A-ADAA-6443B69FB4F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38200" y="1370713"/>
            <a:ext cx="2340000" cy="108000"/>
          </a:xfrm>
          <a:prstGeom prst="rect">
            <a:avLst/>
          </a:prstGeom>
        </p:spPr>
      </p:pic>
      <p:pic>
        <p:nvPicPr>
          <p:cNvPr id="9" name="图片 8">
            <a:extLst>
              <a:ext uri="{FF2B5EF4-FFF2-40B4-BE49-F238E27FC236}">
                <a16:creationId xmlns:a16="http://schemas.microsoft.com/office/drawing/2014/main" id="{1EF889E6-13C5-4B4F-9F57-1B723861F76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0" name="图片 9">
            <a:extLst>
              <a:ext uri="{FF2B5EF4-FFF2-40B4-BE49-F238E27FC236}">
                <a16:creationId xmlns:a16="http://schemas.microsoft.com/office/drawing/2014/main" id="{6B40A563-2768-4222-B6FD-6F003020B29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2229202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F3EAB-F2E8-49B5-BFCC-2904D55B6A3B}"/>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Conclusion and future work</a:t>
            </a:r>
            <a:endParaRPr lang="zh-CN" altLang="en-US" sz="360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1DB27F4-3578-46FF-9E5C-5291B4B0B4CB}"/>
              </a:ext>
            </a:extLst>
          </p:cNvPr>
          <p:cNvSpPr>
            <a:spLocks noGrp="1"/>
          </p:cNvSpPr>
          <p:nvPr>
            <p:ph idx="1"/>
          </p:nvPr>
        </p:nvSpPr>
        <p:spPr/>
        <p:txBody>
          <a:bodyPr>
            <a:normAutofit/>
          </a:bodyPr>
          <a:lstStyle/>
          <a:p>
            <a:r>
              <a:rPr lang="en-US" altLang="zh-CN" sz="2400">
                <a:latin typeface="Times New Roman" panose="02020603050405020304" pitchFamily="18" charset="0"/>
                <a:cs typeface="Times New Roman" panose="02020603050405020304" pitchFamily="18" charset="0"/>
              </a:rPr>
              <a:t>This talk demonstrates how deterministic and stochastic stability properties of switched nonlinear systems are related to the ADT and AAT conditions imposed on the switching signal. </a:t>
            </a:r>
          </a:p>
          <a:p>
            <a:r>
              <a:rPr lang="en-US" altLang="zh-CN" sz="2400">
                <a:latin typeface="Times New Roman" panose="02020603050405020304" pitchFamily="18" charset="0"/>
                <a:cs typeface="Times New Roman" panose="02020603050405020304" pitchFamily="18" charset="0"/>
              </a:rPr>
              <a:t>Compared with deterministic stability properties, stochastic stability properties of switched nonlinear systems are less studied.</a:t>
            </a:r>
          </a:p>
          <a:p>
            <a:pPr lvl="1"/>
            <a:r>
              <a:rPr lang="en-US" altLang="zh-CN">
                <a:latin typeface="Times New Roman" panose="02020603050405020304" pitchFamily="18" charset="0"/>
                <a:cs typeface="Times New Roman" panose="02020603050405020304" pitchFamily="18" charset="0"/>
              </a:rPr>
              <a:t>Closer investigation of the auxiliary linear time-delay system</a:t>
            </a:r>
          </a:p>
          <a:p>
            <a:pPr lvl="1"/>
            <a:r>
              <a:rPr lang="en-US" altLang="zh-CN">
                <a:latin typeface="Times New Roman" panose="02020603050405020304" pitchFamily="18" charset="0"/>
                <a:cs typeface="Times New Roman" panose="02020603050405020304" pitchFamily="18" charset="0"/>
              </a:rPr>
              <a:t>Extension from autonomous systems to systems with inputs: stochastic ISS properties</a:t>
            </a:r>
          </a:p>
          <a:p>
            <a:pPr lvl="1"/>
            <a:r>
              <a:rPr lang="en-US" altLang="zh-CN">
                <a:latin typeface="Times New Roman" panose="02020603050405020304" pitchFamily="18" charset="0"/>
                <a:cs typeface="Times New Roman" panose="02020603050405020304" pitchFamily="18" charset="0"/>
              </a:rPr>
              <a:t>Extension to nonlinear supply functions</a:t>
            </a:r>
          </a:p>
          <a:p>
            <a:pPr lvl="1"/>
            <a:r>
              <a:rPr lang="en-US" altLang="zh-CN">
                <a:latin typeface="Times New Roman" panose="02020603050405020304" pitchFamily="18" charset="0"/>
                <a:cs typeface="Times New Roman" panose="02020603050405020304" pitchFamily="18" charset="0"/>
              </a:rPr>
              <a:t>Application: what real switched systems are semi-Markovian? </a:t>
            </a:r>
            <a:endParaRPr lang="zh-CN" altLang="en-US">
              <a:latin typeface="Times New Roman" panose="02020603050405020304" pitchFamily="18" charset="0"/>
              <a:cs typeface="Times New Roman" panose="02020603050405020304" pitchFamily="18" charset="0"/>
            </a:endParaRPr>
          </a:p>
        </p:txBody>
      </p:sp>
      <p:sp>
        <p:nvSpPr>
          <p:cNvPr id="4" name="页脚占位符 3">
            <a:extLst>
              <a:ext uri="{FF2B5EF4-FFF2-40B4-BE49-F238E27FC236}">
                <a16:creationId xmlns:a16="http://schemas.microsoft.com/office/drawing/2014/main" id="{D660BD2B-3DC8-44E2-8FF0-37A47D60919B}"/>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10C75260-88B3-4A47-B878-5A5770FC72E0}"/>
              </a:ext>
            </a:extLst>
          </p:cNvPr>
          <p:cNvSpPr>
            <a:spLocks noGrp="1"/>
          </p:cNvSpPr>
          <p:nvPr>
            <p:ph type="sldNum" sz="quarter" idx="12"/>
          </p:nvPr>
        </p:nvSpPr>
        <p:spPr/>
        <p:txBody>
          <a:bodyPr/>
          <a:lstStyle/>
          <a:p>
            <a:fld id="{19610490-86D2-491A-92B0-A39FF8707FD4}" type="slidenum">
              <a:rPr lang="zh-CN" altLang="en-US" smtClean="0"/>
              <a:t>61</a:t>
            </a:fld>
            <a:endParaRPr lang="zh-CN" altLang="en-US"/>
          </a:p>
        </p:txBody>
      </p:sp>
      <p:pic>
        <p:nvPicPr>
          <p:cNvPr id="6" name="图片 5">
            <a:extLst>
              <a:ext uri="{FF2B5EF4-FFF2-40B4-BE49-F238E27FC236}">
                <a16:creationId xmlns:a16="http://schemas.microsoft.com/office/drawing/2014/main" id="{77E6AA54-6B20-4499-9D94-498C50D4A52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7" name="图片 6">
            <a:extLst>
              <a:ext uri="{FF2B5EF4-FFF2-40B4-BE49-F238E27FC236}">
                <a16:creationId xmlns:a16="http://schemas.microsoft.com/office/drawing/2014/main" id="{5EBC9F92-20E8-4527-B51B-C27C47B72C7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11380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104D2-160F-B122-3F37-07DAE70C4066}"/>
              </a:ext>
            </a:extLst>
          </p:cNvPr>
          <p:cNvSpPr>
            <a:spLocks noGrp="1"/>
          </p:cNvSpPr>
          <p:nvPr>
            <p:ph type="title"/>
          </p:nvPr>
        </p:nvSpPr>
        <p:spPr>
          <a:xfrm>
            <a:off x="1249680" y="2523341"/>
            <a:ext cx="9692640" cy="1325562"/>
          </a:xfrm>
        </p:spPr>
        <p:txBody>
          <a:bodyPr/>
          <a:lstStyle/>
          <a:p>
            <a:pPr algn="ctr"/>
            <a:r>
              <a:rPr lang="en-US" altLang="zh-CN">
                <a:latin typeface="Times New Roman" panose="02020603050405020304" pitchFamily="18" charset="0"/>
                <a:cs typeface="Times New Roman" panose="02020603050405020304" pitchFamily="18" charset="0"/>
              </a:rPr>
              <a:t>Q&amp;A</a:t>
            </a:r>
            <a:endParaRPr lang="zh-CN" altLang="en-US">
              <a:latin typeface="Times New Roman" panose="02020603050405020304" pitchFamily="18" charset="0"/>
              <a:cs typeface="Times New Roman" panose="02020603050405020304" pitchFamily="18" charset="0"/>
            </a:endParaRPr>
          </a:p>
        </p:txBody>
      </p:sp>
      <p:sp>
        <p:nvSpPr>
          <p:cNvPr id="2" name="页脚占位符 1">
            <a:extLst>
              <a:ext uri="{FF2B5EF4-FFF2-40B4-BE49-F238E27FC236}">
                <a16:creationId xmlns:a16="http://schemas.microsoft.com/office/drawing/2014/main" id="{E9CE6CF1-B810-477C-8606-2D3119500C31}"/>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3" name="灯片编号占位符 2">
            <a:extLst>
              <a:ext uri="{FF2B5EF4-FFF2-40B4-BE49-F238E27FC236}">
                <a16:creationId xmlns:a16="http://schemas.microsoft.com/office/drawing/2014/main" id="{848A68A3-4C07-451B-A3A1-84EA322A5303}"/>
              </a:ext>
            </a:extLst>
          </p:cNvPr>
          <p:cNvSpPr>
            <a:spLocks noGrp="1"/>
          </p:cNvSpPr>
          <p:nvPr>
            <p:ph type="sldNum" sz="quarter" idx="12"/>
          </p:nvPr>
        </p:nvSpPr>
        <p:spPr/>
        <p:txBody>
          <a:bodyPr/>
          <a:lstStyle/>
          <a:p>
            <a:fld id="{19610490-86D2-491A-92B0-A39FF8707FD4}" type="slidenum">
              <a:rPr lang="zh-CN" altLang="en-US" smtClean="0"/>
              <a:t>62</a:t>
            </a:fld>
            <a:endParaRPr lang="zh-CN" altLang="en-US"/>
          </a:p>
        </p:txBody>
      </p:sp>
      <p:pic>
        <p:nvPicPr>
          <p:cNvPr id="5" name="图片 4">
            <a:extLst>
              <a:ext uri="{FF2B5EF4-FFF2-40B4-BE49-F238E27FC236}">
                <a16:creationId xmlns:a16="http://schemas.microsoft.com/office/drawing/2014/main" id="{304BF715-CAE7-41ED-81A1-DA71479C5D9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6" name="图片 5">
            <a:extLst>
              <a:ext uri="{FF2B5EF4-FFF2-40B4-BE49-F238E27FC236}">
                <a16:creationId xmlns:a16="http://schemas.microsoft.com/office/drawing/2014/main" id="{57405A01-B547-4494-AECD-AABEDA98CAA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83479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1386D-C3FA-4D63-9813-40807A3EAB6C}"/>
              </a:ext>
            </a:extLst>
          </p:cNvPr>
          <p:cNvSpPr>
            <a:spLocks noGrp="1"/>
          </p:cNvSpPr>
          <p:nvPr>
            <p:ph type="title"/>
          </p:nvPr>
        </p:nvSpPr>
        <p:spPr>
          <a:xfrm>
            <a:off x="180000" y="0"/>
            <a:ext cx="9692640" cy="1080000"/>
          </a:xfrm>
        </p:spPr>
        <p:txBody>
          <a:bodyPr>
            <a:normAutofit/>
          </a:bodyPr>
          <a:lstStyle/>
          <a:p>
            <a:r>
              <a:rPr lang="en-US" altLang="zh-CN" sz="3600">
                <a:latin typeface="Times New Roman" panose="02020603050405020304" pitchFamily="18" charset="0"/>
                <a:cs typeface="Times New Roman" panose="02020603050405020304" pitchFamily="18" charset="0"/>
              </a:rPr>
              <a:t>Definition of switched systems</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4">
                <a:extLst>
                  <a:ext uri="{FF2B5EF4-FFF2-40B4-BE49-F238E27FC236}">
                    <a16:creationId xmlns:a16="http://schemas.microsoft.com/office/drawing/2014/main" id="{F565BEBD-2E89-4379-A13D-72CB88B7D6FC}"/>
                  </a:ext>
                </a:extLst>
              </p:cNvPr>
              <p:cNvSpPr txBox="1">
                <a:spLocks noGrp="1"/>
              </p:cNvSpPr>
              <p:nvPr>
                <p:ph idx="1"/>
              </p:nvPr>
            </p:nvSpPr>
            <p:spPr>
              <a:xfrm>
                <a:off x="928952" y="1795589"/>
                <a:ext cx="6344012" cy="4321824"/>
              </a:xfrm>
              <a:prstGeom prst="rect">
                <a:avLst/>
              </a:prstGeom>
              <a:noFill/>
            </p:spPr>
            <p:txBody>
              <a:bodyPr wrap="square" lIns="0" tIns="0" rIns="0" bIns="0" rtlCol="0">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𝑥</m:t>
                          </m:r>
                        </m:e>
                      </m:acc>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𝜎</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m:oMathPara>
                </a14:m>
                <a:endParaRPr lang="en-US" altLang="zh-CN" sz="2000">
                  <a:latin typeface="Times New Roman" panose="02020603050405020304" pitchFamily="18" charset="0"/>
                  <a:cs typeface="Times New Roman" panose="02020603050405020304" pitchFamily="18" charset="0"/>
                </a:endParaRPr>
              </a:p>
              <a:p>
                <a14:m>
                  <m:oMath xmlns:m="http://schemas.openxmlformats.org/officeDocument/2006/math">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ℝ</m:t>
                        </m:r>
                      </m:e>
                      <m:sub>
                        <m:r>
                          <a:rPr lang="en-US" altLang="zh-CN" sz="2000" b="0" i="1" smtClean="0">
                            <a:latin typeface="Cambria Math" panose="02040503050406030204" pitchFamily="18" charset="0"/>
                            <a:ea typeface="Cambria Math" panose="02040503050406030204" pitchFamily="18" charset="0"/>
                          </a:rPr>
                          <m:t>≥0</m:t>
                        </m:r>
                      </m:sub>
                    </m:sSub>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𝑛</m:t>
                        </m:r>
                      </m:sup>
                    </m:sSup>
                  </m:oMath>
                </a14:m>
                <a:r>
                  <a:rPr lang="zh-CN" altLang="en-US" sz="2000">
                    <a:latin typeface="Times New Roman" panose="02020603050405020304" pitchFamily="18" charset="0"/>
                    <a:cs typeface="Times New Roman" panose="02020603050405020304" pitchFamily="18" charset="0"/>
                  </a:rPr>
                  <a:t>，</a:t>
                </a:r>
                <a:r>
                  <a:rPr lang="en-US" altLang="zh-CN" sz="2000">
                    <a:solidFill>
                      <a:schemeClr val="accent2"/>
                    </a:solidFill>
                    <a:latin typeface="Times New Roman" panose="02020603050405020304" pitchFamily="18" charset="0"/>
                    <a:cs typeface="Times New Roman" panose="02020603050405020304" pitchFamily="18" charset="0"/>
                  </a:rPr>
                  <a:t>system state trajectory</a:t>
                </a:r>
              </a:p>
              <a:p>
                <a14:m>
                  <m:oMath xmlns:m="http://schemas.openxmlformats.org/officeDocument/2006/math">
                    <m:r>
                      <a:rPr lang="en-US" altLang="zh-CN" sz="2000" i="1" dirty="0" smtClean="0">
                        <a:solidFill>
                          <a:schemeClr val="tx1"/>
                        </a:solidFill>
                        <a:latin typeface="Cambria Math" panose="02040503050406030204" pitchFamily="18" charset="0"/>
                      </a:rPr>
                      <m:t>𝑤</m:t>
                    </m:r>
                    <m:r>
                      <a:rPr lang="en-US" altLang="zh-CN" sz="2000" i="1">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ℝ</m:t>
                        </m:r>
                      </m:e>
                      <m:sub>
                        <m:r>
                          <a:rPr lang="en-US" altLang="zh-CN" sz="2000" i="1">
                            <a:latin typeface="Cambria Math" panose="02040503050406030204" pitchFamily="18" charset="0"/>
                            <a:ea typeface="Cambria Math" panose="02040503050406030204" pitchFamily="18" charset="0"/>
                          </a:rPr>
                          <m:t>≥0</m:t>
                        </m:r>
                      </m:sub>
                    </m:sSub>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𝑚</m:t>
                        </m:r>
                      </m:sup>
                    </m:sSup>
                  </m:oMath>
                </a14:m>
                <a:r>
                  <a:rPr lang="zh-CN" altLang="en-US" sz="2000">
                    <a:latin typeface="Times New Roman" panose="02020603050405020304" pitchFamily="18" charset="0"/>
                    <a:cs typeface="Times New Roman" panose="02020603050405020304" pitchFamily="18" charset="0"/>
                  </a:rPr>
                  <a:t>，</a:t>
                </a:r>
                <a:r>
                  <a:rPr lang="en-US" altLang="zh-CN" sz="2000">
                    <a:solidFill>
                      <a:schemeClr val="accent2"/>
                    </a:solidFill>
                    <a:latin typeface="Times New Roman" panose="02020603050405020304" pitchFamily="18" charset="0"/>
                    <a:cs typeface="Times New Roman" panose="02020603050405020304" pitchFamily="18" charset="0"/>
                  </a:rPr>
                  <a:t>input signal or disturbance</a:t>
                </a:r>
              </a:p>
              <a:p>
                <a14:m>
                  <m:oMath xmlns:m="http://schemas.openxmlformats.org/officeDocument/2006/math">
                    <m:r>
                      <a:rPr lang="en-US" altLang="zh-CN" sz="2000" b="0" i="1" dirty="0" smtClean="0">
                        <a:solidFill>
                          <a:schemeClr val="tx1"/>
                        </a:solidFill>
                        <a:latin typeface="Cambria Math" panose="02040503050406030204" pitchFamily="18" charset="0"/>
                      </a:rPr>
                      <m:t>𝜎</m:t>
                    </m:r>
                    <m:r>
                      <a:rPr lang="en-US" altLang="zh-CN" sz="2000" i="1">
                        <a:solidFill>
                          <a:schemeClr val="tx1"/>
                        </a:solidFill>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ℝ</m:t>
                        </m:r>
                      </m:e>
                      <m:sub>
                        <m:r>
                          <a:rPr lang="en-US" altLang="zh-CN" sz="2000" i="1">
                            <a:latin typeface="Cambria Math" panose="02040503050406030204" pitchFamily="18" charset="0"/>
                            <a:ea typeface="Cambria Math" panose="02040503050406030204" pitchFamily="18" charset="0"/>
                          </a:rPr>
                          <m:t>≥0</m:t>
                        </m:r>
                      </m:sub>
                    </m:sSub>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r>
                      <a:rPr lang="en-US" altLang="zh-CN" sz="2000" b="0" i="1" smtClean="0">
                        <a:latin typeface="Cambria Math" panose="02040503050406030204" pitchFamily="18" charset="0"/>
                        <a:ea typeface="Cambria Math" panose="02040503050406030204" pitchFamily="18" charset="0"/>
                      </a:rPr>
                      <m:t>:=</m:t>
                    </m:r>
                    <m:r>
                      <m:rPr>
                        <m:lit/>
                      </m:rP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1,2,⋯, </m:t>
                    </m:r>
                    <m:r>
                      <a:rPr lang="en-US" altLang="zh-CN" sz="2000" b="0" i="1" smtClean="0">
                        <a:latin typeface="Cambria Math" panose="02040503050406030204" pitchFamily="18" charset="0"/>
                        <a:ea typeface="Cambria Math" panose="02040503050406030204" pitchFamily="18" charset="0"/>
                      </a:rPr>
                      <m:t>𝑝</m:t>
                    </m:r>
                    <m:r>
                      <m:rPr>
                        <m:lit/>
                      </m:rPr>
                      <a:rPr lang="en-US" altLang="zh-CN" sz="2000" b="0" i="1" smtClean="0">
                        <a:latin typeface="Cambria Math" panose="02040503050406030204" pitchFamily="18" charset="0"/>
                        <a:ea typeface="Cambria Math" panose="02040503050406030204" pitchFamily="18" charset="0"/>
                      </a:rPr>
                      <m:t>}</m:t>
                    </m:r>
                  </m:oMath>
                </a14:m>
                <a:r>
                  <a:rPr lang="zh-CN" altLang="en-US" sz="2000">
                    <a:latin typeface="Times New Roman" panose="02020603050405020304" pitchFamily="18" charset="0"/>
                    <a:cs typeface="Times New Roman" panose="02020603050405020304" pitchFamily="18" charset="0"/>
                  </a:rPr>
                  <a:t>，</a:t>
                </a:r>
                <a:r>
                  <a:rPr lang="en-US" altLang="zh-CN" sz="2000">
                    <a:solidFill>
                      <a:schemeClr val="accent2"/>
                    </a:solidFill>
                    <a:latin typeface="Times New Roman" panose="02020603050405020304" pitchFamily="18" charset="0"/>
                    <a:cs typeface="Times New Roman" panose="02020603050405020304" pitchFamily="18" charset="0"/>
                  </a:rPr>
                  <a:t>switching signal</a:t>
                </a:r>
              </a:p>
              <a:p>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Assumptions on the switching signals</a:t>
                </a:r>
              </a:p>
              <a:p>
                <a:pPr lvl="1"/>
                <a:r>
                  <a:rPr lang="en-US" altLang="zh-CN" sz="1800" err="1">
                    <a:solidFill>
                      <a:schemeClr val="accent1"/>
                    </a:solidFill>
                    <a:latin typeface="Times New Roman" panose="02020603050405020304" pitchFamily="18" charset="0"/>
                    <a:cs typeface="Times New Roman" panose="02020603050405020304" pitchFamily="18" charset="0"/>
                  </a:rPr>
                  <a:t>Càdlàg</a:t>
                </a:r>
                <a:r>
                  <a:rPr lang="en-US" altLang="zh-CN" sz="1800">
                    <a:latin typeface="Times New Roman" panose="02020603050405020304" pitchFamily="18" charset="0"/>
                    <a:cs typeface="Times New Roman" panose="02020603050405020304" pitchFamily="18" charset="0"/>
                  </a:rPr>
                  <a:t> (Right-continuous with left limits exist)</a:t>
                </a:r>
              </a:p>
              <a:p>
                <a:pPr lvl="1"/>
                <a:r>
                  <a:rPr lang="en-US" altLang="zh-CN" sz="1800">
                    <a:solidFill>
                      <a:schemeClr val="accent1"/>
                    </a:solidFill>
                    <a:latin typeface="Times New Roman" panose="02020603050405020304" pitchFamily="18" charset="0"/>
                    <a:cs typeface="Times New Roman" panose="02020603050405020304" pitchFamily="18" charset="0"/>
                  </a:rPr>
                  <a:t>Non-Zeno</a:t>
                </a:r>
                <a:r>
                  <a:rPr lang="en-US" altLang="zh-CN" sz="1800">
                    <a:latin typeface="Times New Roman" panose="02020603050405020304" pitchFamily="18" charset="0"/>
                    <a:cs typeface="Times New Roman" panose="02020603050405020304" pitchFamily="18" charset="0"/>
                  </a:rPr>
                  <a:t> (finite number of discontinuities over finite time interval)</a:t>
                </a:r>
              </a:p>
              <a:p>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Dynamics of subsystems</a:t>
                </a:r>
                <a:r>
                  <a:rPr lang="zh-CN" altLang="en-US"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i="1">
                          <a:latin typeface="Cambria Math" panose="02040503050406030204" pitchFamily="18" charset="0"/>
                        </a:rPr>
                        <m:t> </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b="0" i="1" smtClean="0">
                              <a:latin typeface="Cambria Math" panose="02040503050406030204" pitchFamily="18" charset="0"/>
                            </a:rPr>
                            <m:t>𝑖</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m:t>
                          </m:r>
                          <m:r>
                            <a:rPr lang="en-US" altLang="zh-CN" sz="2000" i="1">
                              <a:latin typeface="Cambria Math" panose="02040503050406030204" pitchFamily="18" charset="0"/>
                            </a:rPr>
                            <m:t>𝑤</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e>
                      </m:d>
                      <m:r>
                        <a:rPr lang="en-US" altLang="zh-CN" sz="2000" b="0" i="0" smtClean="0">
                          <a:latin typeface="Cambria Math" panose="02040503050406030204" pitchFamily="18" charset="0"/>
                        </a:rPr>
                        <m:t>,     </m:t>
                      </m:r>
                      <m:r>
                        <m:rPr>
                          <m:sty m:val="p"/>
                        </m:rPr>
                        <a:rPr lang="en-US" altLang="zh-CN" sz="2000" b="0" i="0" smtClean="0">
                          <a:latin typeface="Cambria Math" panose="02040503050406030204" pitchFamily="18" charset="0"/>
                        </a:rPr>
                        <m:t>i</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ℐ</m:t>
                      </m:r>
                    </m:oMath>
                  </m:oMathPara>
                </a14:m>
                <a:endParaRPr lang="zh-CN" altLang="en-US" sz="2000">
                  <a:latin typeface="Times New Roman" panose="02020603050405020304" pitchFamily="18" charset="0"/>
                  <a:cs typeface="Times New Roman" panose="02020603050405020304" pitchFamily="18" charset="0"/>
                </a:endParaRPr>
              </a:p>
            </p:txBody>
          </p:sp>
        </mc:Choice>
        <mc:Fallback xmlns="">
          <p:sp>
            <p:nvSpPr>
              <p:cNvPr id="4" name="TextBox 4">
                <a:extLst>
                  <a:ext uri="{FF2B5EF4-FFF2-40B4-BE49-F238E27FC236}">
                    <a16:creationId xmlns:a16="http://schemas.microsoft.com/office/drawing/2014/main" id="{F565BEBD-2E89-4379-A13D-72CB88B7D6FC}"/>
                  </a:ext>
                </a:extLst>
              </p:cNvPr>
              <p:cNvSpPr txBox="1">
                <a:spLocks noGrp="1" noRot="1" noChangeAspect="1" noMove="1" noResize="1" noEditPoints="1" noAdjustHandles="1" noChangeArrowheads="1" noChangeShapeType="1" noTextEdit="1"/>
              </p:cNvSpPr>
              <p:nvPr>
                <p:ph idx="1"/>
              </p:nvPr>
            </p:nvSpPr>
            <p:spPr>
              <a:xfrm>
                <a:off x="928952" y="1795589"/>
                <a:ext cx="6344012" cy="4321824"/>
              </a:xfrm>
              <a:prstGeom prst="rect">
                <a:avLst/>
              </a:prstGeom>
              <a:blipFill>
                <a:blip r:embed="rId2"/>
                <a:stretch>
                  <a:fillRect l="-2305" t="-705" b="-1128"/>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00CF95F7-B8B9-47D6-90C2-9D19F4C09E81}"/>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8CD182BA-C04B-4806-B87E-3BA679BCD831}"/>
              </a:ext>
            </a:extLst>
          </p:cNvPr>
          <p:cNvSpPr>
            <a:spLocks noGrp="1"/>
          </p:cNvSpPr>
          <p:nvPr>
            <p:ph type="sldNum" sz="quarter" idx="12"/>
          </p:nvPr>
        </p:nvSpPr>
        <p:spPr/>
        <p:txBody>
          <a:bodyPr/>
          <a:lstStyle/>
          <a:p>
            <a:fld id="{19610490-86D2-491A-92B0-A39FF8707FD4}" type="slidenum">
              <a:rPr lang="zh-CN" altLang="en-US" smtClean="0"/>
              <a:t>7</a:t>
            </a:fld>
            <a:endParaRPr lang="zh-CN" altLang="en-US"/>
          </a:p>
        </p:txBody>
      </p:sp>
      <p:grpSp>
        <p:nvGrpSpPr>
          <p:cNvPr id="44" name="组合 43">
            <a:extLst>
              <a:ext uri="{FF2B5EF4-FFF2-40B4-BE49-F238E27FC236}">
                <a16:creationId xmlns:a16="http://schemas.microsoft.com/office/drawing/2014/main" id="{E007FD4B-61A9-4B8C-8D40-0BC48A58A824}"/>
              </a:ext>
            </a:extLst>
          </p:cNvPr>
          <p:cNvGrpSpPr/>
          <p:nvPr/>
        </p:nvGrpSpPr>
        <p:grpSpPr>
          <a:xfrm>
            <a:off x="7662173" y="2657476"/>
            <a:ext cx="3872602" cy="2240638"/>
            <a:chOff x="7855848" y="3390900"/>
            <a:chExt cx="2957155" cy="1511365"/>
          </a:xfrm>
        </p:grpSpPr>
        <p:cxnSp>
          <p:nvCxnSpPr>
            <p:cNvPr id="6" name="直接箭头连接符 5">
              <a:extLst>
                <a:ext uri="{FF2B5EF4-FFF2-40B4-BE49-F238E27FC236}">
                  <a16:creationId xmlns:a16="http://schemas.microsoft.com/office/drawing/2014/main" id="{E952E904-6A5F-4E8B-B849-022225183C34}"/>
                </a:ext>
              </a:extLst>
            </p:cNvPr>
            <p:cNvCxnSpPr/>
            <p:nvPr/>
          </p:nvCxnSpPr>
          <p:spPr>
            <a:xfrm>
              <a:off x="8043170" y="4625266"/>
              <a:ext cx="27698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82FDBD7A-9DBE-4127-A1CF-48C90D369D58}"/>
                </a:ext>
              </a:extLst>
            </p:cNvPr>
            <p:cNvCxnSpPr>
              <a:cxnSpLocks/>
            </p:cNvCxnSpPr>
            <p:nvPr/>
          </p:nvCxnSpPr>
          <p:spPr>
            <a:xfrm flipV="1">
              <a:off x="8195570" y="3390900"/>
              <a:ext cx="0" cy="13867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B0DAA79B-1946-40C1-B200-92F714945390}"/>
                </a:ext>
              </a:extLst>
            </p:cNvPr>
            <p:cNvGrpSpPr/>
            <p:nvPr/>
          </p:nvGrpSpPr>
          <p:grpSpPr>
            <a:xfrm>
              <a:off x="8814593" y="4044138"/>
              <a:ext cx="1026804" cy="45719"/>
              <a:chOff x="8815526" y="4040984"/>
              <a:chExt cx="1052663" cy="31539"/>
            </a:xfrm>
          </p:grpSpPr>
          <p:cxnSp>
            <p:nvCxnSpPr>
              <p:cNvPr id="10" name="直接连接符 9">
                <a:extLst>
                  <a:ext uri="{FF2B5EF4-FFF2-40B4-BE49-F238E27FC236}">
                    <a16:creationId xmlns:a16="http://schemas.microsoft.com/office/drawing/2014/main" id="{C260C053-0C3D-43AE-9BB2-ADD9685D4B23}"/>
                  </a:ext>
                </a:extLst>
              </p:cNvPr>
              <p:cNvCxnSpPr/>
              <p:nvPr/>
            </p:nvCxnSpPr>
            <p:spPr>
              <a:xfrm>
                <a:off x="8815526" y="4057095"/>
                <a:ext cx="1029810" cy="0"/>
              </a:xfrm>
              <a:prstGeom prst="line">
                <a:avLst/>
              </a:prstGeom>
              <a:ln>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1B398B78-FEDC-48C9-BEC4-B00A7044503D}"/>
                  </a:ext>
                </a:extLst>
              </p:cNvPr>
              <p:cNvSpPr/>
              <p:nvPr/>
            </p:nvSpPr>
            <p:spPr>
              <a:xfrm>
                <a:off x="9821319" y="4040984"/>
                <a:ext cx="46870" cy="315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1FA5C7F7-24C6-4B9B-A620-7D5C1DD35E11}"/>
                </a:ext>
              </a:extLst>
            </p:cNvPr>
            <p:cNvGrpSpPr/>
            <p:nvPr/>
          </p:nvGrpSpPr>
          <p:grpSpPr>
            <a:xfrm>
              <a:off x="8460161" y="4315923"/>
              <a:ext cx="386690" cy="45719"/>
              <a:chOff x="9481506" y="4036944"/>
              <a:chExt cx="386690" cy="45719"/>
            </a:xfrm>
          </p:grpSpPr>
          <p:cxnSp>
            <p:nvCxnSpPr>
              <p:cNvPr id="14" name="直接连接符 13">
                <a:extLst>
                  <a:ext uri="{FF2B5EF4-FFF2-40B4-BE49-F238E27FC236}">
                    <a16:creationId xmlns:a16="http://schemas.microsoft.com/office/drawing/2014/main" id="{16FA2347-B48E-49CA-A0F6-70AEE34D4A5B}"/>
                  </a:ext>
                </a:extLst>
              </p:cNvPr>
              <p:cNvCxnSpPr>
                <a:cxnSpLocks/>
              </p:cNvCxnSpPr>
              <p:nvPr/>
            </p:nvCxnSpPr>
            <p:spPr>
              <a:xfrm>
                <a:off x="9481506" y="4057094"/>
                <a:ext cx="354428" cy="0"/>
              </a:xfrm>
              <a:prstGeom prst="line">
                <a:avLst/>
              </a:prstGeom>
              <a:ln>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800A4189-A4B0-4409-885E-FCA3A73EF501}"/>
                  </a:ext>
                </a:extLst>
              </p:cNvPr>
              <p:cNvSpPr/>
              <p:nvPr/>
            </p:nvSpPr>
            <p:spPr>
              <a:xfrm>
                <a:off x="9822477" y="4036944"/>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C97E2F2C-37C7-4789-B9ED-00B66603E08B}"/>
                </a:ext>
              </a:extLst>
            </p:cNvPr>
            <p:cNvGrpSpPr/>
            <p:nvPr/>
          </p:nvGrpSpPr>
          <p:grpSpPr>
            <a:xfrm>
              <a:off x="9815902" y="3782227"/>
              <a:ext cx="237392" cy="45719"/>
              <a:chOff x="9464849" y="4034235"/>
              <a:chExt cx="237392" cy="45719"/>
            </a:xfrm>
          </p:grpSpPr>
          <p:cxnSp>
            <p:nvCxnSpPr>
              <p:cNvPr id="18" name="直接连接符 17">
                <a:extLst>
                  <a:ext uri="{FF2B5EF4-FFF2-40B4-BE49-F238E27FC236}">
                    <a16:creationId xmlns:a16="http://schemas.microsoft.com/office/drawing/2014/main" id="{884436C2-CF24-42E6-A0EA-9399511650E7}"/>
                  </a:ext>
                </a:extLst>
              </p:cNvPr>
              <p:cNvCxnSpPr>
                <a:cxnSpLocks/>
              </p:cNvCxnSpPr>
              <p:nvPr/>
            </p:nvCxnSpPr>
            <p:spPr>
              <a:xfrm>
                <a:off x="9464849" y="4057094"/>
                <a:ext cx="191673" cy="0"/>
              </a:xfrm>
              <a:prstGeom prst="line">
                <a:avLst/>
              </a:prstGeom>
              <a:ln>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2205F8F2-D4DE-4ADB-ACFF-9C8EA77350B1}"/>
                  </a:ext>
                </a:extLst>
              </p:cNvPr>
              <p:cNvSpPr/>
              <p:nvPr/>
            </p:nvSpPr>
            <p:spPr>
              <a:xfrm>
                <a:off x="9656522" y="4034235"/>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D1F86E7B-5CF4-4A8A-BD12-5407AB71DF26}"/>
                </a:ext>
              </a:extLst>
            </p:cNvPr>
            <p:cNvGrpSpPr/>
            <p:nvPr/>
          </p:nvGrpSpPr>
          <p:grpSpPr>
            <a:xfrm>
              <a:off x="10038688" y="4311842"/>
              <a:ext cx="224164" cy="45719"/>
              <a:chOff x="9473102" y="4032863"/>
              <a:chExt cx="224164" cy="45719"/>
            </a:xfrm>
          </p:grpSpPr>
          <p:cxnSp>
            <p:nvCxnSpPr>
              <p:cNvPr id="22" name="直接连接符 21">
                <a:extLst>
                  <a:ext uri="{FF2B5EF4-FFF2-40B4-BE49-F238E27FC236}">
                    <a16:creationId xmlns:a16="http://schemas.microsoft.com/office/drawing/2014/main" id="{209593CD-B5EC-4EFB-ADFA-CCECF355D552}"/>
                  </a:ext>
                </a:extLst>
              </p:cNvPr>
              <p:cNvCxnSpPr>
                <a:cxnSpLocks/>
              </p:cNvCxnSpPr>
              <p:nvPr/>
            </p:nvCxnSpPr>
            <p:spPr>
              <a:xfrm>
                <a:off x="9473102" y="4056944"/>
                <a:ext cx="191673" cy="0"/>
              </a:xfrm>
              <a:prstGeom prst="line">
                <a:avLst/>
              </a:prstGeom>
              <a:ln>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C8691930-8D44-4252-B504-BF9EE934A01A}"/>
                  </a:ext>
                </a:extLst>
              </p:cNvPr>
              <p:cNvSpPr/>
              <p:nvPr/>
            </p:nvSpPr>
            <p:spPr>
              <a:xfrm>
                <a:off x="9651547" y="4032863"/>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 name="直接连接符 25">
              <a:extLst>
                <a:ext uri="{FF2B5EF4-FFF2-40B4-BE49-F238E27FC236}">
                  <a16:creationId xmlns:a16="http://schemas.microsoft.com/office/drawing/2014/main" id="{84C6B50D-3E32-43D4-AF0C-0DF9E7C8297E}"/>
                </a:ext>
              </a:extLst>
            </p:cNvPr>
            <p:cNvCxnSpPr>
              <a:cxnSpLocks/>
            </p:cNvCxnSpPr>
            <p:nvPr/>
          </p:nvCxnSpPr>
          <p:spPr>
            <a:xfrm>
              <a:off x="8814589" y="4066941"/>
              <a:ext cx="0" cy="626285"/>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28" name="直接连接符 27">
              <a:extLst>
                <a:ext uri="{FF2B5EF4-FFF2-40B4-BE49-F238E27FC236}">
                  <a16:creationId xmlns:a16="http://schemas.microsoft.com/office/drawing/2014/main" id="{C684AB4B-B90C-4620-B7EE-4D9DC826F735}"/>
                </a:ext>
              </a:extLst>
            </p:cNvPr>
            <p:cNvCxnSpPr>
              <a:cxnSpLocks/>
            </p:cNvCxnSpPr>
            <p:nvPr/>
          </p:nvCxnSpPr>
          <p:spPr>
            <a:xfrm>
              <a:off x="9815902" y="3827946"/>
              <a:ext cx="0" cy="878357"/>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30" name="直接连接符 29">
              <a:extLst>
                <a:ext uri="{FF2B5EF4-FFF2-40B4-BE49-F238E27FC236}">
                  <a16:creationId xmlns:a16="http://schemas.microsoft.com/office/drawing/2014/main" id="{B86DBE55-83FA-4F68-AF6F-2CAAC7DF28B4}"/>
                </a:ext>
              </a:extLst>
            </p:cNvPr>
            <p:cNvCxnSpPr>
              <a:cxnSpLocks/>
            </p:cNvCxnSpPr>
            <p:nvPr/>
          </p:nvCxnSpPr>
          <p:spPr>
            <a:xfrm>
              <a:off x="10032461" y="3827946"/>
              <a:ext cx="0" cy="878357"/>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33" name="直接连接符 32">
              <a:extLst>
                <a:ext uri="{FF2B5EF4-FFF2-40B4-BE49-F238E27FC236}">
                  <a16:creationId xmlns:a16="http://schemas.microsoft.com/office/drawing/2014/main" id="{F75B4C11-D485-4E92-A242-75B7C6BDDF2D}"/>
                </a:ext>
              </a:extLst>
            </p:cNvPr>
            <p:cNvCxnSpPr>
              <a:cxnSpLocks/>
            </p:cNvCxnSpPr>
            <p:nvPr/>
          </p:nvCxnSpPr>
          <p:spPr>
            <a:xfrm flipH="1">
              <a:off x="8124825" y="4313214"/>
              <a:ext cx="70745" cy="0"/>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B665F4F4-B7F7-49E5-A28E-E93116B05FCA}"/>
                </a:ext>
              </a:extLst>
            </p:cNvPr>
            <p:cNvCxnSpPr>
              <a:cxnSpLocks/>
            </p:cNvCxnSpPr>
            <p:nvPr/>
          </p:nvCxnSpPr>
          <p:spPr>
            <a:xfrm flipH="1">
              <a:off x="8122097" y="4057158"/>
              <a:ext cx="70745" cy="0"/>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3C4D0CFE-643D-46EF-84AF-5F8AC8C50286}"/>
                </a:ext>
              </a:extLst>
            </p:cNvPr>
            <p:cNvCxnSpPr>
              <a:cxnSpLocks/>
            </p:cNvCxnSpPr>
            <p:nvPr/>
          </p:nvCxnSpPr>
          <p:spPr>
            <a:xfrm flipH="1">
              <a:off x="8122097" y="3794183"/>
              <a:ext cx="70745" cy="0"/>
            </a:xfrm>
            <a:prstGeom prst="line">
              <a:avLst/>
            </a:prstGeom>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7AEAB674-E5E9-439B-A6BE-5884D8718CF6}"/>
                </a:ext>
              </a:extLst>
            </p:cNvPr>
            <p:cNvSpPr txBox="1"/>
            <p:nvPr/>
          </p:nvSpPr>
          <p:spPr>
            <a:xfrm>
              <a:off x="7855848" y="4122768"/>
              <a:ext cx="312906" cy="369332"/>
            </a:xfrm>
            <a:prstGeom prst="rect">
              <a:avLst/>
            </a:prstGeom>
            <a:noFill/>
          </p:spPr>
          <p:txBody>
            <a:bodyPr wrap="none" rtlCol="0">
              <a:spAutoFit/>
            </a:bodyPr>
            <a:lstStyle/>
            <a:p>
              <a:r>
                <a:rPr lang="en-US" altLang="zh-CN"/>
                <a:t>1</a:t>
              </a:r>
              <a:endParaRPr lang="zh-CN" altLang="en-US"/>
            </a:p>
          </p:txBody>
        </p:sp>
        <p:sp>
          <p:nvSpPr>
            <p:cNvPr id="41" name="文本框 40">
              <a:extLst>
                <a:ext uri="{FF2B5EF4-FFF2-40B4-BE49-F238E27FC236}">
                  <a16:creationId xmlns:a16="http://schemas.microsoft.com/office/drawing/2014/main" id="{AA7EA595-D868-4F11-A3D3-6B3F2EF00F7A}"/>
                </a:ext>
              </a:extLst>
            </p:cNvPr>
            <p:cNvSpPr txBox="1"/>
            <p:nvPr/>
          </p:nvSpPr>
          <p:spPr>
            <a:xfrm>
              <a:off x="7856415" y="3853296"/>
              <a:ext cx="312906" cy="369332"/>
            </a:xfrm>
            <a:prstGeom prst="rect">
              <a:avLst/>
            </a:prstGeom>
            <a:noFill/>
          </p:spPr>
          <p:txBody>
            <a:bodyPr wrap="none" rtlCol="0">
              <a:spAutoFit/>
            </a:bodyPr>
            <a:lstStyle/>
            <a:p>
              <a:r>
                <a:rPr lang="en-US" altLang="zh-CN"/>
                <a:t>2</a:t>
              </a:r>
              <a:endParaRPr lang="zh-CN" altLang="en-US"/>
            </a:p>
          </p:txBody>
        </p:sp>
        <p:sp>
          <p:nvSpPr>
            <p:cNvPr id="42" name="文本框 41">
              <a:extLst>
                <a:ext uri="{FF2B5EF4-FFF2-40B4-BE49-F238E27FC236}">
                  <a16:creationId xmlns:a16="http://schemas.microsoft.com/office/drawing/2014/main" id="{284868F0-2659-433C-A142-9F5E933020EF}"/>
                </a:ext>
              </a:extLst>
            </p:cNvPr>
            <p:cNvSpPr txBox="1"/>
            <p:nvPr/>
          </p:nvSpPr>
          <p:spPr>
            <a:xfrm>
              <a:off x="7855848" y="3596945"/>
              <a:ext cx="312906" cy="369332"/>
            </a:xfrm>
            <a:prstGeom prst="rect">
              <a:avLst/>
            </a:prstGeom>
            <a:noFill/>
          </p:spPr>
          <p:txBody>
            <a:bodyPr wrap="none" rtlCol="0">
              <a:spAutoFit/>
            </a:bodyPr>
            <a:lstStyle/>
            <a:p>
              <a:r>
                <a:rPr lang="en-US" altLang="zh-CN"/>
                <a:t>3</a:t>
              </a: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D69ACA0-3A77-4495-9764-220EF1E74B93}"/>
                    </a:ext>
                  </a:extLst>
                </p:cNvPr>
                <p:cNvSpPr txBox="1"/>
                <p:nvPr/>
              </p:nvSpPr>
              <p:spPr>
                <a:xfrm>
                  <a:off x="10447523" y="4625266"/>
                  <a:ext cx="16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a:p>
              </p:txBody>
            </p:sp>
          </mc:Choice>
          <mc:Fallback xmlns="">
            <p:sp>
              <p:nvSpPr>
                <p:cNvPr id="43" name="文本框 42">
                  <a:extLst>
                    <a:ext uri="{FF2B5EF4-FFF2-40B4-BE49-F238E27FC236}">
                      <a16:creationId xmlns:a16="http://schemas.microsoft.com/office/drawing/2014/main" id="{5D69ACA0-3A77-4495-9764-220EF1E74B93}"/>
                    </a:ext>
                  </a:extLst>
                </p:cNvPr>
                <p:cNvSpPr txBox="1">
                  <a:spLocks noRot="1" noChangeAspect="1" noMove="1" noResize="1" noEditPoints="1" noAdjustHandles="1" noChangeArrowheads="1" noChangeShapeType="1" noTextEdit="1"/>
                </p:cNvSpPr>
                <p:nvPr/>
              </p:nvSpPr>
              <p:spPr>
                <a:xfrm>
                  <a:off x="10447523" y="4625266"/>
                  <a:ext cx="161133" cy="276999"/>
                </a:xfrm>
                <a:prstGeom prst="rect">
                  <a:avLst/>
                </a:prstGeom>
                <a:blipFill>
                  <a:blip r:embed="rId3"/>
                  <a:stretch>
                    <a:fillRect l="-11765" r="-5882"/>
                  </a:stretch>
                </a:blipFill>
              </p:spPr>
              <p:txBody>
                <a:bodyPr/>
                <a:lstStyle/>
                <a:p>
                  <a:r>
                    <a:rPr lang="zh-CN" altLang="en-US">
                      <a:noFill/>
                    </a:rPr>
                    <a:t> </a:t>
                  </a:r>
                </a:p>
              </p:txBody>
            </p:sp>
          </mc:Fallback>
        </mc:AlternateContent>
      </p:grpSp>
      <p:pic>
        <p:nvPicPr>
          <p:cNvPr id="34" name="图片 33">
            <a:extLst>
              <a:ext uri="{FF2B5EF4-FFF2-40B4-BE49-F238E27FC236}">
                <a16:creationId xmlns:a16="http://schemas.microsoft.com/office/drawing/2014/main" id="{99818BB7-9CEF-4EEF-BC5E-30FA96CB7C3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35" name="图片 34">
            <a:extLst>
              <a:ext uri="{FF2B5EF4-FFF2-40B4-BE49-F238E27FC236}">
                <a16:creationId xmlns:a16="http://schemas.microsoft.com/office/drawing/2014/main" id="{534AD2E0-8A47-4234-ADD4-57756B351CD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152552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CBF2-6F50-99C9-A30B-F8509CD5C6DE}"/>
              </a:ext>
            </a:extLst>
          </p:cNvPr>
          <p:cNvSpPr>
            <a:spLocks noGrp="1"/>
          </p:cNvSpPr>
          <p:nvPr>
            <p:ph type="title"/>
          </p:nvPr>
        </p:nvSpPr>
        <p:spPr>
          <a:xfrm>
            <a:off x="180000" y="0"/>
            <a:ext cx="10515600" cy="1080000"/>
          </a:xfrm>
        </p:spPr>
        <p:txBody>
          <a:bodyPr>
            <a:normAutofit/>
          </a:bodyPr>
          <a:lstStyle/>
          <a:p>
            <a:r>
              <a:rPr lang="en-US" altLang="zh-CN" sz="3600">
                <a:latin typeface="Times New Roman" panose="02020603050405020304" pitchFamily="18" charset="0"/>
                <a:cs typeface="Times New Roman" panose="02020603050405020304" pitchFamily="18" charset="0"/>
              </a:rPr>
              <a:t>Feature of stability of switched system</a:t>
            </a:r>
            <a:endParaRPr lang="zh-CN" altLang="en-US" sz="3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32EAAC-1B2C-C6AD-509B-4F79ABA77936}"/>
                  </a:ext>
                </a:extLst>
              </p:cNvPr>
              <p:cNvSpPr>
                <a:spLocks noGrp="1"/>
              </p:cNvSpPr>
              <p:nvPr>
                <p:ph idx="1"/>
              </p:nvPr>
            </p:nvSpPr>
            <p:spPr>
              <a:xfrm>
                <a:off x="838200" y="1929384"/>
                <a:ext cx="10515600" cy="4251960"/>
              </a:xfrm>
            </p:spPr>
            <p:txBody>
              <a:bodyPr>
                <a:normAutofit/>
              </a:bodyPr>
              <a:lstStyle/>
              <a:p>
                <a:r>
                  <a:rPr lang="en-US" altLang="zh-CN" sz="2200">
                    <a:latin typeface="Times New Roman" panose="02020603050405020304" pitchFamily="18" charset="0"/>
                    <a:cs typeface="Times New Roman" panose="02020603050405020304" pitchFamily="18" charset="0"/>
                  </a:rPr>
                  <a:t>Stability is a key property studied for control systems</a:t>
                </a:r>
              </a:p>
              <a:p>
                <a:r>
                  <a:rPr lang="en-US" altLang="zh-CN" sz="2200">
                    <a:latin typeface="Times New Roman" panose="02020603050405020304" pitchFamily="18" charset="0"/>
                    <a:cs typeface="Times New Roman" panose="02020603050405020304" pitchFamily="18" charset="0"/>
                  </a:rPr>
                  <a:t>Consider the case of an autonomous or unforced system</a:t>
                </a:r>
                <a:r>
                  <a:rPr lang="zh-CN" altLang="en-US" sz="2200">
                    <a:latin typeface="Times New Roman" panose="02020603050405020304" pitchFamily="18" charset="0"/>
                    <a:cs typeface="Times New Roman" panose="02020603050405020304" pitchFamily="18" charset="0"/>
                  </a:rPr>
                  <a:t>，</a:t>
                </a:r>
                <a14:m>
                  <m:oMath xmlns:m="http://schemas.openxmlformats.org/officeDocument/2006/math">
                    <m:r>
                      <a:rPr lang="en-US" altLang="zh-CN" sz="2200" b="0" i="1">
                        <a:latin typeface="Cambria Math" panose="02040503050406030204" pitchFamily="18" charset="0"/>
                      </a:rPr>
                      <m:t>𝑤</m:t>
                    </m:r>
                    <m:d>
                      <m:dPr>
                        <m:ctrlPr>
                          <a:rPr lang="en-US" altLang="zh-CN" sz="2200" b="0" i="1">
                            <a:latin typeface="Cambria Math" panose="02040503050406030204" pitchFamily="18" charset="0"/>
                          </a:rPr>
                        </m:ctrlPr>
                      </m:dPr>
                      <m:e>
                        <m:r>
                          <a:rPr lang="en-US" altLang="zh-CN" sz="2200" b="0" i="1">
                            <a:latin typeface="Cambria Math" panose="02040503050406030204" pitchFamily="18" charset="0"/>
                          </a:rPr>
                          <m:t>𝑡</m:t>
                        </m:r>
                      </m:e>
                    </m:d>
                    <m:r>
                      <a:rPr lang="en-US" altLang="zh-CN" sz="2200" b="0" i="1">
                        <a:latin typeface="Cambria Math" panose="02040503050406030204" pitchFamily="18" charset="0"/>
                      </a:rPr>
                      <m:t>≡0</m:t>
                    </m:r>
                  </m:oMath>
                </a14:m>
                <a:endParaRPr lang="en-US" altLang="zh-CN" sz="2200">
                  <a:latin typeface="Times New Roman" panose="02020603050405020304" pitchFamily="18" charset="0"/>
                  <a:cs typeface="Times New Roman" panose="02020603050405020304" pitchFamily="18" charset="0"/>
                </a:endParaRPr>
              </a:p>
              <a:p>
                <a:r>
                  <a:rPr lang="en-US" altLang="zh-CN" sz="2200">
                    <a:latin typeface="Times New Roman" panose="02020603050405020304" pitchFamily="18" charset="0"/>
                    <a:cs typeface="Times New Roman" panose="02020603050405020304" pitchFamily="18" charset="0"/>
                  </a:rPr>
                  <a:t>Consider </a:t>
                </a:r>
                <a:r>
                  <a:rPr lang="en-US" altLang="zh-CN" sz="2200">
                    <a:solidFill>
                      <a:schemeClr val="accent2"/>
                    </a:solidFill>
                    <a:latin typeface="Times New Roman" panose="02020603050405020304" pitchFamily="18" charset="0"/>
                    <a:cs typeface="Times New Roman" panose="02020603050405020304" pitchFamily="18" charset="0"/>
                  </a:rPr>
                  <a:t>Global asymptotic stability</a:t>
                </a:r>
                <a:r>
                  <a:rPr lang="en-US" altLang="zh-CN" sz="2200">
                    <a:latin typeface="Times New Roman" panose="02020603050405020304" pitchFamily="18" charset="0"/>
                    <a:cs typeface="Times New Roman" panose="02020603050405020304" pitchFamily="18" charset="0"/>
                  </a:rPr>
                  <a:t> (GAS)</a:t>
                </a:r>
              </a:p>
              <a:p>
                <a:r>
                  <a:rPr lang="en-US" altLang="zh-CN" sz="2200">
                    <a:latin typeface="Times New Roman" panose="02020603050405020304" pitchFamily="18" charset="0"/>
                    <a:cs typeface="Times New Roman" panose="02020603050405020304" pitchFamily="18" charset="0"/>
                  </a:rPr>
                  <a:t>For a switched system to be GAS under </a:t>
                </a:r>
                <a:r>
                  <a:rPr lang="en-US" altLang="zh-CN" sz="2200">
                    <a:solidFill>
                      <a:schemeClr val="accent1"/>
                    </a:solidFill>
                    <a:latin typeface="Times New Roman" panose="02020603050405020304" pitchFamily="18" charset="0"/>
                    <a:cs typeface="Times New Roman" panose="02020603050405020304" pitchFamily="18" charset="0"/>
                  </a:rPr>
                  <a:t>arbitrary</a:t>
                </a:r>
                <a:r>
                  <a:rPr lang="en-US" altLang="zh-CN" sz="2200">
                    <a:latin typeface="Times New Roman" panose="02020603050405020304" pitchFamily="18" charset="0"/>
                    <a:cs typeface="Times New Roman" panose="02020603050405020304" pitchFamily="18" charset="0"/>
                  </a:rPr>
                  <a:t> switching signal, it is necessary to require all subsystems to be GAS.</a:t>
                </a:r>
              </a:p>
              <a:p>
                <a:r>
                  <a:rPr lang="en-US" altLang="zh-CN" sz="2200">
                    <a:latin typeface="Times New Roman" panose="02020603050405020304" pitchFamily="18" charset="0"/>
                    <a:cs typeface="Times New Roman" panose="02020603050405020304" pitchFamily="18" charset="0"/>
                  </a:rPr>
                  <a:t>However, this condition is </a:t>
                </a:r>
                <a:r>
                  <a:rPr lang="en-US" altLang="zh-CN" sz="2200">
                    <a:solidFill>
                      <a:srgbClr val="FF0000"/>
                    </a:solidFill>
                    <a:latin typeface="Times New Roman" panose="02020603050405020304" pitchFamily="18" charset="0"/>
                    <a:cs typeface="Times New Roman" panose="02020603050405020304" pitchFamily="18" charset="0"/>
                  </a:rPr>
                  <a:t>not sufficient</a:t>
                </a:r>
                <a:r>
                  <a:rPr lang="en-US" altLang="zh-CN" sz="2200">
                    <a:latin typeface="Times New Roman" panose="02020603050405020304" pitchFamily="18" charset="0"/>
                    <a:cs typeface="Times New Roman" panose="02020603050405020304" pitchFamily="18" charset="0"/>
                  </a:rPr>
                  <a:t>.</a:t>
                </a:r>
                <a:endParaRPr lang="zh-CN" altLang="en-US" sz="22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F32EAAC-1B2C-C6AD-509B-4F79ABA77936}"/>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696" t="-1722"/>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F8C41346-0392-4883-9C7A-9020C7581BD6}"/>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A7F96BC7-42DD-4A28-93D4-4C58C7944EEC}"/>
              </a:ext>
            </a:extLst>
          </p:cNvPr>
          <p:cNvSpPr>
            <a:spLocks noGrp="1"/>
          </p:cNvSpPr>
          <p:nvPr>
            <p:ph type="sldNum" sz="quarter" idx="12"/>
          </p:nvPr>
        </p:nvSpPr>
        <p:spPr/>
        <p:txBody>
          <a:bodyPr/>
          <a:lstStyle/>
          <a:p>
            <a:fld id="{19610490-86D2-491A-92B0-A39FF8707FD4}" type="slidenum">
              <a:rPr lang="zh-CN" altLang="en-US" smtClean="0"/>
              <a:t>8</a:t>
            </a:fld>
            <a:endParaRPr lang="zh-CN" altLang="en-US"/>
          </a:p>
        </p:txBody>
      </p:sp>
      <p:pic>
        <p:nvPicPr>
          <p:cNvPr id="9" name="图片 8">
            <a:extLst>
              <a:ext uri="{FF2B5EF4-FFF2-40B4-BE49-F238E27FC236}">
                <a16:creationId xmlns:a16="http://schemas.microsoft.com/office/drawing/2014/main" id="{62758187-55A8-4E15-9451-DE78B59E1F6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1" name="图片 10">
            <a:extLst>
              <a:ext uri="{FF2B5EF4-FFF2-40B4-BE49-F238E27FC236}">
                <a16:creationId xmlns:a16="http://schemas.microsoft.com/office/drawing/2014/main" id="{A82F5A82-8A69-4CD2-8CD3-6430A934691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70426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B5D4-653A-EBE3-C859-AC59D0D86DE8}"/>
              </a:ext>
            </a:extLst>
          </p:cNvPr>
          <p:cNvSpPr>
            <a:spLocks noGrp="1"/>
          </p:cNvSpPr>
          <p:nvPr>
            <p:ph type="title"/>
          </p:nvPr>
        </p:nvSpPr>
        <p:spPr>
          <a:xfrm>
            <a:off x="180000" y="0"/>
            <a:ext cx="8108730" cy="1080000"/>
          </a:xfrm>
        </p:spPr>
        <p:txBody>
          <a:bodyPr vert="horz" lIns="91440" tIns="45720" rIns="91440" bIns="45720" rtlCol="0" anchor="ctr">
            <a:normAutofit/>
          </a:bodyPr>
          <a:lstStyle/>
          <a:p>
            <a:pPr algn="just"/>
            <a:r>
              <a:rPr lang="en-US" altLang="zh-CN" sz="3600">
                <a:latin typeface="Times New Roman" panose="02020603050405020304" pitchFamily="18" charset="0"/>
                <a:cs typeface="Times New Roman" panose="02020603050405020304" pitchFamily="18" charset="0"/>
              </a:rPr>
              <a:t>Conceptual example</a:t>
            </a:r>
            <a:endParaRPr lang="zh-CN" altLang="en-US" sz="3600">
              <a:latin typeface="Times New Roman" panose="02020603050405020304" pitchFamily="18" charset="0"/>
              <a:cs typeface="Times New Roman" panose="02020603050405020304" pitchFamily="18" charset="0"/>
            </a:endParaRPr>
          </a:p>
        </p:txBody>
      </p:sp>
      <p:pic>
        <p:nvPicPr>
          <p:cNvPr id="10" name="Content Placeholder 9" descr="Shape, circle&#10;&#10;Description automatically generated">
            <a:extLst>
              <a:ext uri="{FF2B5EF4-FFF2-40B4-BE49-F238E27FC236}">
                <a16:creationId xmlns:a16="http://schemas.microsoft.com/office/drawing/2014/main" id="{47EA4B19-D3C3-222C-AB0A-ACA64B1EE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809" y="3815729"/>
            <a:ext cx="2814947" cy="2276725"/>
          </a:xfrm>
          <a:prstGeom prst="rect">
            <a:avLst/>
          </a:prstGeom>
        </p:spPr>
      </p:pic>
      <p:sp>
        <p:nvSpPr>
          <p:cNvPr id="4" name="页脚占位符 3">
            <a:extLst>
              <a:ext uri="{FF2B5EF4-FFF2-40B4-BE49-F238E27FC236}">
                <a16:creationId xmlns:a16="http://schemas.microsoft.com/office/drawing/2014/main" id="{34D6BD34-9017-4C17-A16A-7B8CB2FAF4B6}"/>
              </a:ext>
            </a:extLst>
          </p:cNvPr>
          <p:cNvSpPr>
            <a:spLocks noGrp="1"/>
          </p:cNvSpPr>
          <p:nvPr>
            <p:ph type="ftr" sz="quarter" idx="11"/>
          </p:nvPr>
        </p:nvSpPr>
        <p:spPr/>
        <p:txBody>
          <a:bodyPr/>
          <a:lstStyle/>
          <a:p>
            <a:r>
              <a:rPr lang="en-US" altLang="zh-CN"/>
              <a:t>Switched nonlinear systems: ADT and AAT switching</a:t>
            </a:r>
            <a:endParaRPr lang="zh-CN" altLang="en-US"/>
          </a:p>
        </p:txBody>
      </p:sp>
      <p:sp>
        <p:nvSpPr>
          <p:cNvPr id="5" name="灯片编号占位符 4">
            <a:extLst>
              <a:ext uri="{FF2B5EF4-FFF2-40B4-BE49-F238E27FC236}">
                <a16:creationId xmlns:a16="http://schemas.microsoft.com/office/drawing/2014/main" id="{0FFF31EA-2D0C-4D3B-84D7-E5DB8258CCD4}"/>
              </a:ext>
            </a:extLst>
          </p:cNvPr>
          <p:cNvSpPr>
            <a:spLocks noGrp="1"/>
          </p:cNvSpPr>
          <p:nvPr>
            <p:ph type="sldNum" sz="quarter" idx="12"/>
          </p:nvPr>
        </p:nvSpPr>
        <p:spPr/>
        <p:txBody>
          <a:bodyPr/>
          <a:lstStyle/>
          <a:p>
            <a:fld id="{19610490-86D2-491A-92B0-A39FF8707FD4}" type="slidenum">
              <a:rPr lang="zh-CN" altLang="en-US" smtClean="0"/>
              <a:t>9</a:t>
            </a:fld>
            <a:endParaRPr lang="zh-CN" altLang="en-US"/>
          </a:p>
        </p:txBody>
      </p:sp>
      <p:pic>
        <p:nvPicPr>
          <p:cNvPr id="12" name="Picture 11" descr="Shape&#10;&#10;Description automatically generated">
            <a:extLst>
              <a:ext uri="{FF2B5EF4-FFF2-40B4-BE49-F238E27FC236}">
                <a16:creationId xmlns:a16="http://schemas.microsoft.com/office/drawing/2014/main" id="{169A44CB-91A6-D099-A847-339AE9887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3602" y="3795754"/>
            <a:ext cx="2814947" cy="2276725"/>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2BB86F0F-E9F6-0835-824D-1BEF085E1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7644" y="3815730"/>
            <a:ext cx="2814947" cy="227672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D61BE90-1BAF-D5F1-BEFB-8E2CCA659BA8}"/>
                  </a:ext>
                </a:extLst>
              </p:cNvPr>
              <p:cNvSpPr txBox="1"/>
              <p:nvPr/>
            </p:nvSpPr>
            <p:spPr>
              <a:xfrm>
                <a:off x="5227830" y="2151896"/>
                <a:ext cx="12545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𝜎</m:t>
                          </m:r>
                        </m:sub>
                      </m:s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zh-CN" altLang="en-US" sz="2400"/>
              </a:p>
            </p:txBody>
          </p:sp>
        </mc:Choice>
        <mc:Fallback xmlns="">
          <p:sp>
            <p:nvSpPr>
              <p:cNvPr id="15" name="TextBox 14">
                <a:extLst>
                  <a:ext uri="{FF2B5EF4-FFF2-40B4-BE49-F238E27FC236}">
                    <a16:creationId xmlns:a16="http://schemas.microsoft.com/office/drawing/2014/main" id="{7D61BE90-1BAF-D5F1-BEFB-8E2CCA659BA8}"/>
                  </a:ext>
                </a:extLst>
              </p:cNvPr>
              <p:cNvSpPr txBox="1">
                <a:spLocks noRot="1" noChangeAspect="1" noMove="1" noResize="1" noEditPoints="1" noAdjustHandles="1" noChangeArrowheads="1" noChangeShapeType="1" noTextEdit="1"/>
              </p:cNvSpPr>
              <p:nvPr/>
            </p:nvSpPr>
            <p:spPr>
              <a:xfrm>
                <a:off x="5227830" y="2151896"/>
                <a:ext cx="1254574" cy="369332"/>
              </a:xfrm>
              <a:prstGeom prst="rect">
                <a:avLst/>
              </a:prstGeom>
              <a:blipFill>
                <a:blip r:embed="rId5"/>
                <a:stretch>
                  <a:fillRect l="-2439" t="-3279"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0056FA-AEC3-A846-D791-E4C4F8FD7120}"/>
                  </a:ext>
                </a:extLst>
              </p:cNvPr>
              <p:cNvSpPr txBox="1"/>
              <p:nvPr/>
            </p:nvSpPr>
            <p:spPr>
              <a:xfrm>
                <a:off x="1593925" y="2841915"/>
                <a:ext cx="2805127"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0.1</m:t>
                                </m:r>
                              </m:e>
                              <m:e>
                                <m: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−0.1</m:t>
                                </m:r>
                              </m:e>
                            </m:mr>
                          </m:m>
                        </m:e>
                      </m:d>
                      <m:r>
                        <a:rPr lang="en-US" altLang="zh-CN" sz="2400" b="0" i="0" smtClean="0">
                          <a:latin typeface="Cambria Math" panose="02040503050406030204" pitchFamily="18" charset="0"/>
                        </a:rPr>
                        <m:t>,</m:t>
                      </m:r>
                    </m:oMath>
                  </m:oMathPara>
                </a14:m>
                <a:endParaRPr lang="zh-CN" altLang="en-US" sz="2400"/>
              </a:p>
            </p:txBody>
          </p:sp>
        </mc:Choice>
        <mc:Fallback xmlns="">
          <p:sp>
            <p:nvSpPr>
              <p:cNvPr id="16" name="TextBox 15">
                <a:extLst>
                  <a:ext uri="{FF2B5EF4-FFF2-40B4-BE49-F238E27FC236}">
                    <a16:creationId xmlns:a16="http://schemas.microsoft.com/office/drawing/2014/main" id="{740056FA-AEC3-A846-D791-E4C4F8FD7120}"/>
                  </a:ext>
                </a:extLst>
              </p:cNvPr>
              <p:cNvSpPr txBox="1">
                <a:spLocks noRot="1" noChangeAspect="1" noMove="1" noResize="1" noEditPoints="1" noAdjustHandles="1" noChangeArrowheads="1" noChangeShapeType="1" noTextEdit="1"/>
              </p:cNvSpPr>
              <p:nvPr/>
            </p:nvSpPr>
            <p:spPr>
              <a:xfrm>
                <a:off x="1593925" y="2841915"/>
                <a:ext cx="2805127" cy="65312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7F2CF9-2074-052C-BC19-7AA42D6F2F29}"/>
                  </a:ext>
                </a:extLst>
              </p:cNvPr>
              <p:cNvSpPr txBox="1"/>
              <p:nvPr/>
            </p:nvSpPr>
            <p:spPr>
              <a:xfrm>
                <a:off x="4467393" y="2841915"/>
                <a:ext cx="2812245"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0.1</m:t>
                                </m:r>
                              </m:e>
                              <m:e>
                                <m:r>
                                  <a:rPr lang="en-US" altLang="zh-CN" sz="2400" b="0" i="1" smtClean="0">
                                    <a:latin typeface="Cambria Math" panose="02040503050406030204" pitchFamily="18" charset="0"/>
                                  </a:rPr>
                                  <m:t>−2</m:t>
                                </m:r>
                              </m:e>
                            </m:mr>
                            <m:mr>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−0.1</m:t>
                                </m:r>
                              </m:e>
                            </m:mr>
                          </m:m>
                        </m:e>
                      </m:d>
                      <m:r>
                        <a:rPr lang="en-US" altLang="zh-CN" sz="2400" b="0" i="0" smtClean="0">
                          <a:latin typeface="Cambria Math" panose="02040503050406030204" pitchFamily="18" charset="0"/>
                        </a:rPr>
                        <m:t>,</m:t>
                      </m:r>
                    </m:oMath>
                  </m:oMathPara>
                </a14:m>
                <a:endParaRPr lang="zh-CN" altLang="en-US" sz="2400"/>
              </a:p>
            </p:txBody>
          </p:sp>
        </mc:Choice>
        <mc:Fallback xmlns="">
          <p:sp>
            <p:nvSpPr>
              <p:cNvPr id="20" name="TextBox 19">
                <a:extLst>
                  <a:ext uri="{FF2B5EF4-FFF2-40B4-BE49-F238E27FC236}">
                    <a16:creationId xmlns:a16="http://schemas.microsoft.com/office/drawing/2014/main" id="{EF7F2CF9-2074-052C-BC19-7AA42D6F2F29}"/>
                  </a:ext>
                </a:extLst>
              </p:cNvPr>
              <p:cNvSpPr txBox="1">
                <a:spLocks noRot="1" noChangeAspect="1" noMove="1" noResize="1" noEditPoints="1" noAdjustHandles="1" noChangeArrowheads="1" noChangeShapeType="1" noTextEdit="1"/>
              </p:cNvSpPr>
              <p:nvPr/>
            </p:nvSpPr>
            <p:spPr>
              <a:xfrm>
                <a:off x="4467393" y="2841915"/>
                <a:ext cx="2812245" cy="653128"/>
              </a:xfrm>
              <a:prstGeom prst="rect">
                <a:avLst/>
              </a:prstGeom>
              <a:blipFill>
                <a:blip r:embed="rId7"/>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D2E4520C-AB0B-450D-873A-312179515072}"/>
              </a:ext>
            </a:extLst>
          </p:cNvPr>
          <p:cNvSpPr txBox="1"/>
          <p:nvPr/>
        </p:nvSpPr>
        <p:spPr>
          <a:xfrm>
            <a:off x="766239" y="1376055"/>
            <a:ext cx="10659521" cy="461665"/>
          </a:xfrm>
          <a:prstGeom prst="rect">
            <a:avLst/>
          </a:prstGeom>
          <a:noFill/>
        </p:spPr>
        <p:txBody>
          <a:bodyPr wrap="none" rtlCol="0">
            <a:spAutoFit/>
          </a:bodyPr>
          <a:lstStyle/>
          <a:p>
            <a:pPr marL="285750" indent="-285750">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rPr>
              <a:t>Existence of a divergent solution of a switched system with both GAS subsystems.</a:t>
            </a:r>
            <a:endParaRPr lang="zh-CN" altLang="en-US" sz="240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5B6E9DAA-19D2-4E88-BE95-FEB5E8BAF04A}"/>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0" y="-9833"/>
            <a:ext cx="12192000" cy="180000"/>
          </a:xfrm>
          <a:prstGeom prst="rect">
            <a:avLst/>
          </a:prstGeom>
        </p:spPr>
      </p:pic>
      <p:pic>
        <p:nvPicPr>
          <p:cNvPr id="17" name="图片 16">
            <a:extLst>
              <a:ext uri="{FF2B5EF4-FFF2-40B4-BE49-F238E27FC236}">
                <a16:creationId xmlns:a16="http://schemas.microsoft.com/office/drawing/2014/main" id="{1851AA67-510D-4601-BDBC-DD490F834BBA}"/>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0" y="6686015"/>
            <a:ext cx="12192000" cy="180000"/>
          </a:xfrm>
          <a:prstGeom prst="rect">
            <a:avLst/>
          </a:prstGeom>
        </p:spPr>
      </p:pic>
    </p:spTree>
    <p:extLst>
      <p:ext uri="{BB962C8B-B14F-4D97-AF65-F5344CB8AC3E}">
        <p14:creationId xmlns:p14="http://schemas.microsoft.com/office/powerpoint/2010/main" val="312170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5053</Words>
  <Application>Microsoft Office PowerPoint</Application>
  <PresentationFormat>Widescreen</PresentationFormat>
  <Paragraphs>603</Paragraphs>
  <Slides>62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等线</vt:lpstr>
      <vt:lpstr>等线 Light</vt:lpstr>
      <vt:lpstr>Arial</vt:lpstr>
      <vt:lpstr>Cambria Math</vt:lpstr>
      <vt:lpstr>Times New Roman</vt:lpstr>
      <vt:lpstr>Office 主题​​</vt:lpstr>
      <vt:lpstr>Switched Nonlinear Systems: Stability Analysis via Average Dwell Time and Average Activation Time Switching</vt:lpstr>
      <vt:lpstr>Outline</vt:lpstr>
      <vt:lpstr>Related work</vt:lpstr>
      <vt:lpstr>Outline</vt:lpstr>
      <vt:lpstr>What is a switched system?</vt:lpstr>
      <vt:lpstr>Why switching?</vt:lpstr>
      <vt:lpstr>Definition of switched systems</vt:lpstr>
      <vt:lpstr>Feature of stability of switched system</vt:lpstr>
      <vt:lpstr>Conceptual example</vt:lpstr>
      <vt:lpstr>How to avoid instability?</vt:lpstr>
      <vt:lpstr>Control system example:</vt:lpstr>
      <vt:lpstr>Recap of stability definitions</vt:lpstr>
      <vt:lpstr>Outline</vt:lpstr>
      <vt:lpstr>ADT condition</vt:lpstr>
      <vt:lpstr>PowerPoint Presentation</vt:lpstr>
      <vt:lpstr>PowerPoint Presentation</vt:lpstr>
      <vt:lpstr>AAT condition</vt:lpstr>
      <vt:lpstr>PowerPoint Presentation</vt:lpstr>
      <vt:lpstr>PowerPoint Presentation</vt:lpstr>
      <vt:lpstr>ADT-AAT mixed condition</vt:lpstr>
      <vt:lpstr>Remarks</vt:lpstr>
      <vt:lpstr>Bilinear system with Hurwitz A is iISS</vt:lpstr>
      <vt:lpstr>Outline</vt:lpstr>
      <vt:lpstr>Non-trivial examples</vt:lpstr>
      <vt:lpstr>Motivation</vt:lpstr>
      <vt:lpstr>Weaker stability properties</vt:lpstr>
      <vt:lpstr>Weaker stability properties</vt:lpstr>
      <vt:lpstr>Lyapunov characterization via nonlinear supply functions</vt:lpstr>
      <vt:lpstr>Sufficient conditions for ISS and iISS</vt:lpstr>
      <vt:lpstr>Sketch of the proof</vt:lpstr>
      <vt:lpstr>Observations</vt:lpstr>
      <vt:lpstr>Outline</vt:lpstr>
      <vt:lpstr>Why data-driven</vt:lpstr>
      <vt:lpstr>Data-driven online stabilization</vt:lpstr>
      <vt:lpstr>Existing algorithm</vt:lpstr>
      <vt:lpstr>Our algorithm</vt:lpstr>
      <vt:lpstr>Advantages of our approach</vt:lpstr>
      <vt:lpstr>Stability analysis</vt:lpstr>
      <vt:lpstr>PowerPoint Presentation</vt:lpstr>
      <vt:lpstr>Outline</vt:lpstr>
      <vt:lpstr>Stochastic vs deterministic</vt:lpstr>
      <vt:lpstr>Markovian/semi-Markovian switched systems</vt:lpstr>
      <vt:lpstr>Stochastic stability definitions</vt:lpstr>
      <vt:lpstr>GAS a.s. via ADT and AAT</vt:lpstr>
      <vt:lpstr>Is GAS a.s. a good measure?</vt:lpstr>
      <vt:lpstr>Is GAS a.s. a good measure?</vt:lpstr>
      <vt:lpstr>Outline</vt:lpstr>
      <vt:lpstr>Assumptions on sojourn time distributions</vt:lpstr>
      <vt:lpstr>Assumptions on sojourn time distributions</vt:lpstr>
      <vt:lpstr>PowerPoint Presentation</vt:lpstr>
      <vt:lpstr>Lyapunov functions assumption</vt:lpstr>
      <vt:lpstr>Sufficient condition for asymptotic moment stability</vt:lpstr>
      <vt:lpstr>PowerPoint Presentation</vt:lpstr>
      <vt:lpstr>Remarks</vt:lpstr>
      <vt:lpstr>Remarks</vt:lpstr>
      <vt:lpstr>Special case: 2-mode Markovian switched system</vt:lpstr>
      <vt:lpstr>Intuitive conclusion</vt:lpstr>
      <vt:lpstr>Numerical example</vt:lpstr>
      <vt:lpstr>On stochastic stability properties</vt:lpstr>
      <vt:lpstr>Outline</vt:lpstr>
      <vt:lpstr>Conclusion and future work</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Shenyu</dc:creator>
  <cp:lastModifiedBy>Liu Shenyu</cp:lastModifiedBy>
  <cp:revision>1</cp:revision>
  <dcterms:created xsi:type="dcterms:W3CDTF">2023-05-29T08:48:38Z</dcterms:created>
  <dcterms:modified xsi:type="dcterms:W3CDTF">2023-06-08T03:17:50Z</dcterms:modified>
</cp:coreProperties>
</file>